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3" r:id="rId1"/>
    <p:sldMasterId id="2147483656" r:id="rId2"/>
  </p:sldMasterIdLst>
  <p:notesMasterIdLst>
    <p:notesMasterId r:id="rId10"/>
  </p:notesMasterIdLst>
  <p:handoutMasterIdLst>
    <p:handoutMasterId r:id="rId11"/>
  </p:handoutMasterIdLst>
  <p:sldIdLst>
    <p:sldId id="256" r:id="rId3"/>
    <p:sldId id="2146847410" r:id="rId4"/>
    <p:sldId id="2146847444" r:id="rId5"/>
    <p:sldId id="2146847445" r:id="rId6"/>
    <p:sldId id="2146847446" r:id="rId7"/>
    <p:sldId id="2146847447" r:id="rId8"/>
    <p:sldId id="2146847448" r:id="rId9"/>
  </p:sldIdLst>
  <p:sldSz cx="9144000" cy="5143500" type="screen16x9"/>
  <p:notesSz cx="6985000" cy="92837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DD661D1-199F-63CF-11F9-06ADD453B871}" name="Samuel Scavuzzo" initials="SS" userId="S::samuel.scavuzzo@phila.gov::9def7343-92ba-4ce6-a97b-53eb56648f6c" providerId="AD"/>
  <p188:author id="{37986FD6-57BE-3E2A-16C0-78EEAF42F7A2}" name="Meghan Goddard" initials="MG" userId="S::meghan.goddard@phila.gov::de10b550-c320-45ce-b8cb-039602de9880" providerId="AD"/>
  <p188:author id="{C88D92DF-4D31-E186-6F4F-984AA02EE0B2}" name="Amanda Stewart Hause" initials="AH" userId="S::amanda.stewart.hause@phila.gov::b6b96337-2c28-4a4a-b5fc-f2cb6b42ea4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WinUser" initials="W" lastIdx="12" clrIdx="0"/>
  <p:cmAuthor id="1" name="Jeffrey Hom" initials="JH" lastIdx="1" clrIdx="1"/>
  <p:cmAuthor id="2" name="Jeff Hom" initials="JH" lastIdx="1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C99FF"/>
    <a:srgbClr val="FF99FF"/>
    <a:srgbClr val="F3C10B"/>
    <a:srgbClr val="0C0C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F514B1-3391-4C14-81CA-2F84BAB87D5C}" v="4" dt="2024-09-26T18:31:04.341"/>
  </p1510:revLst>
</p1510:revInfo>
</file>

<file path=ppt/tableStyles.xml><?xml version="1.0" encoding="utf-8"?>
<a:tblStyleLst xmlns:a="http://schemas.openxmlformats.org/drawingml/2006/main" def="{CFA4A1EF-2331-4F51-B4D4-72721C60DC2F}">
  <a:tblStyle styleId="{CFA4A1EF-2331-4F51-B4D4-72721C60DC2F}" styleName="Table_0">
    <a:wholeTbl>
      <a:tcStyle>
        <a:tcBdr>
          <a:left>
            <a:ln w="9525" cap="flat" cmpd="sng">
              <a:solidFill>
                <a:srgbClr val="9E9E9E"/>
              </a:solidFill>
              <a:prstDash val="solid"/>
              <a:round/>
              <a:headEnd type="none" w="med" len="med"/>
              <a:tailEnd type="none" w="med" len="med"/>
            </a:ln>
          </a:left>
          <a:right>
            <a:ln w="9525" cap="flat" cmpd="sng">
              <a:solidFill>
                <a:srgbClr val="9E9E9E"/>
              </a:solidFill>
              <a:prstDash val="solid"/>
              <a:round/>
              <a:headEnd type="none" w="med" len="med"/>
              <a:tailEnd type="none" w="med" len="med"/>
            </a:ln>
          </a:right>
          <a:top>
            <a:ln w="9525" cap="flat" cmpd="sng">
              <a:solidFill>
                <a:srgbClr val="9E9E9E"/>
              </a:solidFill>
              <a:prstDash val="solid"/>
              <a:round/>
              <a:headEnd type="none" w="med" len="med"/>
              <a:tailEnd type="none" w="med" len="med"/>
            </a:ln>
          </a:top>
          <a:bottom>
            <a:ln w="9525" cap="flat" cmpd="sng">
              <a:solidFill>
                <a:srgbClr val="9E9E9E"/>
              </a:solidFill>
              <a:prstDash val="solid"/>
              <a:round/>
              <a:headEnd type="none" w="med" len="med"/>
              <a:tailEnd type="none" w="med" len="med"/>
            </a:ln>
          </a:bottom>
          <a:insideH>
            <a:ln w="9525" cap="flat" cmpd="sng">
              <a:solidFill>
                <a:srgbClr val="9E9E9E"/>
              </a:solidFill>
              <a:prstDash val="solid"/>
              <a:round/>
              <a:headEnd type="none" w="med" len="med"/>
              <a:tailEnd type="none" w="med" len="med"/>
            </a:ln>
          </a:insideH>
          <a:insideV>
            <a:ln w="9525" cap="flat" cmpd="sng">
              <a:solidFill>
                <a:srgbClr val="9E9E9E"/>
              </a:solidFill>
              <a:prstDash val="solid"/>
              <a:round/>
              <a:headEnd type="none" w="med" len="med"/>
              <a:tailEnd type="none" w="med" len="med"/>
            </a:ln>
          </a:insideV>
        </a:tcBdr>
      </a:tcStyle>
    </a:wholeTb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26" y="660"/>
      </p:cViewPr>
      <p:guideLst>
        <p:guide orient="horz" pos="162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notesMaster" Target="notesMasters/notesMaster1.xml"/><Relationship Id="rId19" Type="http://schemas.microsoft.com/office/2018/10/relationships/authors" Targe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anda Stewart Hause" userId="b6b96337-2c28-4a4a-b5fc-f2cb6b42ea46" providerId="ADAL" clId="{D3F514B1-3391-4C14-81CA-2F84BAB87D5C}"/>
    <pc:docChg chg="undo redo custSel addSld delSld modSld sldOrd">
      <pc:chgData name="Amanda Stewart Hause" userId="b6b96337-2c28-4a4a-b5fc-f2cb6b42ea46" providerId="ADAL" clId="{D3F514B1-3391-4C14-81CA-2F84BAB87D5C}" dt="2024-09-26T18:51:33.834" v="4137" actId="20577"/>
      <pc:docMkLst>
        <pc:docMk/>
      </pc:docMkLst>
      <pc:sldChg chg="modSp add mod ord">
        <pc:chgData name="Amanda Stewart Hause" userId="b6b96337-2c28-4a4a-b5fc-f2cb6b42ea46" providerId="ADAL" clId="{D3F514B1-3391-4C14-81CA-2F84BAB87D5C}" dt="2024-09-23T17:30:04.447" v="648" actId="20577"/>
        <pc:sldMkLst>
          <pc:docMk/>
          <pc:sldMk cId="3974149824" sldId="2146847410"/>
        </pc:sldMkLst>
        <pc:spChg chg="mod">
          <ac:chgData name="Amanda Stewart Hause" userId="b6b96337-2c28-4a4a-b5fc-f2cb6b42ea46" providerId="ADAL" clId="{D3F514B1-3391-4C14-81CA-2F84BAB87D5C}" dt="2024-09-23T17:30:04.447" v="648" actId="20577"/>
          <ac:spMkLst>
            <pc:docMk/>
            <pc:sldMk cId="3974149824" sldId="2146847410"/>
            <ac:spMk id="2" creationId="{AEF69838-D6F4-3A79-D3A3-6DA418DB3B80}"/>
          </ac:spMkLst>
        </pc:spChg>
        <pc:spChg chg="mod">
          <ac:chgData name="Amanda Stewart Hause" userId="b6b96337-2c28-4a4a-b5fc-f2cb6b42ea46" providerId="ADAL" clId="{D3F514B1-3391-4C14-81CA-2F84BAB87D5C}" dt="2024-09-23T17:29:25.815" v="603" actId="313"/>
          <ac:spMkLst>
            <pc:docMk/>
            <pc:sldMk cId="3974149824" sldId="2146847410"/>
            <ac:spMk id="3" creationId="{35EFE175-3FB9-6D2A-B41C-FB9F69314184}"/>
          </ac:spMkLst>
        </pc:spChg>
      </pc:sldChg>
      <pc:sldChg chg="del">
        <pc:chgData name="Amanda Stewart Hause" userId="b6b96337-2c28-4a4a-b5fc-f2cb6b42ea46" providerId="ADAL" clId="{D3F514B1-3391-4C14-81CA-2F84BAB87D5C}" dt="2024-09-26T16:14:58.076" v="1726" actId="2696"/>
        <pc:sldMkLst>
          <pc:docMk/>
          <pc:sldMk cId="1108079609" sldId="2146847419"/>
        </pc:sldMkLst>
      </pc:sldChg>
      <pc:sldChg chg="del">
        <pc:chgData name="Amanda Stewart Hause" userId="b6b96337-2c28-4a4a-b5fc-f2cb6b42ea46" providerId="ADAL" clId="{D3F514B1-3391-4C14-81CA-2F84BAB87D5C}" dt="2024-09-26T16:14:58.076" v="1726" actId="2696"/>
        <pc:sldMkLst>
          <pc:docMk/>
          <pc:sldMk cId="2285215357" sldId="2146847427"/>
        </pc:sldMkLst>
      </pc:sldChg>
      <pc:sldChg chg="del">
        <pc:chgData name="Amanda Stewart Hause" userId="b6b96337-2c28-4a4a-b5fc-f2cb6b42ea46" providerId="ADAL" clId="{D3F514B1-3391-4C14-81CA-2F84BAB87D5C}" dt="2024-09-26T16:14:58.076" v="1726" actId="2696"/>
        <pc:sldMkLst>
          <pc:docMk/>
          <pc:sldMk cId="493912194" sldId="2146847437"/>
        </pc:sldMkLst>
      </pc:sldChg>
      <pc:sldChg chg="del">
        <pc:chgData name="Amanda Stewart Hause" userId="b6b96337-2c28-4a4a-b5fc-f2cb6b42ea46" providerId="ADAL" clId="{D3F514B1-3391-4C14-81CA-2F84BAB87D5C}" dt="2024-09-26T16:14:58.076" v="1726" actId="2696"/>
        <pc:sldMkLst>
          <pc:docMk/>
          <pc:sldMk cId="1011977418" sldId="2146847443"/>
        </pc:sldMkLst>
      </pc:sldChg>
      <pc:sldChg chg="modSp add mod ord">
        <pc:chgData name="Amanda Stewart Hause" userId="b6b96337-2c28-4a4a-b5fc-f2cb6b42ea46" providerId="ADAL" clId="{D3F514B1-3391-4C14-81CA-2F84BAB87D5C}" dt="2024-09-23T17:46:09.400" v="1448" actId="20577"/>
        <pc:sldMkLst>
          <pc:docMk/>
          <pc:sldMk cId="2537951967" sldId="2146847444"/>
        </pc:sldMkLst>
        <pc:spChg chg="mod">
          <ac:chgData name="Amanda Stewart Hause" userId="b6b96337-2c28-4a4a-b5fc-f2cb6b42ea46" providerId="ADAL" clId="{D3F514B1-3391-4C14-81CA-2F84BAB87D5C}" dt="2024-09-23T17:30:23.136" v="673" actId="20577"/>
          <ac:spMkLst>
            <pc:docMk/>
            <pc:sldMk cId="2537951967" sldId="2146847444"/>
            <ac:spMk id="2" creationId="{AEF69838-D6F4-3A79-D3A3-6DA418DB3B80}"/>
          </ac:spMkLst>
        </pc:spChg>
        <pc:spChg chg="mod">
          <ac:chgData name="Amanda Stewart Hause" userId="b6b96337-2c28-4a4a-b5fc-f2cb6b42ea46" providerId="ADAL" clId="{D3F514B1-3391-4C14-81CA-2F84BAB87D5C}" dt="2024-09-23T17:46:09.400" v="1448" actId="20577"/>
          <ac:spMkLst>
            <pc:docMk/>
            <pc:sldMk cId="2537951967" sldId="2146847444"/>
            <ac:spMk id="3" creationId="{35EFE175-3FB9-6D2A-B41C-FB9F69314184}"/>
          </ac:spMkLst>
        </pc:spChg>
      </pc:sldChg>
      <pc:sldChg chg="modSp add mod">
        <pc:chgData name="Amanda Stewart Hause" userId="b6b96337-2c28-4a4a-b5fc-f2cb6b42ea46" providerId="ADAL" clId="{D3F514B1-3391-4C14-81CA-2F84BAB87D5C}" dt="2024-09-26T16:14:49.125" v="1725" actId="20577"/>
        <pc:sldMkLst>
          <pc:docMk/>
          <pc:sldMk cId="417339133" sldId="2146847445"/>
        </pc:sldMkLst>
        <pc:spChg chg="mod">
          <ac:chgData name="Amanda Stewart Hause" userId="b6b96337-2c28-4a4a-b5fc-f2cb6b42ea46" providerId="ADAL" clId="{D3F514B1-3391-4C14-81CA-2F84BAB87D5C}" dt="2024-09-26T16:14:49.125" v="1725" actId="20577"/>
          <ac:spMkLst>
            <pc:docMk/>
            <pc:sldMk cId="417339133" sldId="2146847445"/>
            <ac:spMk id="2" creationId="{AEF69838-D6F4-3A79-D3A3-6DA418DB3B80}"/>
          </ac:spMkLst>
        </pc:spChg>
        <pc:spChg chg="mod">
          <ac:chgData name="Amanda Stewart Hause" userId="b6b96337-2c28-4a4a-b5fc-f2cb6b42ea46" providerId="ADAL" clId="{D3F514B1-3391-4C14-81CA-2F84BAB87D5C}" dt="2024-09-26T16:13:13.731" v="1716" actId="948"/>
          <ac:spMkLst>
            <pc:docMk/>
            <pc:sldMk cId="417339133" sldId="2146847445"/>
            <ac:spMk id="3" creationId="{35EFE175-3FB9-6D2A-B41C-FB9F69314184}"/>
          </ac:spMkLst>
        </pc:spChg>
      </pc:sldChg>
      <pc:sldChg chg="modSp add mod modNotesTx">
        <pc:chgData name="Amanda Stewart Hause" userId="b6b96337-2c28-4a4a-b5fc-f2cb6b42ea46" providerId="ADAL" clId="{D3F514B1-3391-4C14-81CA-2F84BAB87D5C}" dt="2024-09-26T18:36:15.991" v="3393" actId="20577"/>
        <pc:sldMkLst>
          <pc:docMk/>
          <pc:sldMk cId="919205589" sldId="2146847446"/>
        </pc:sldMkLst>
        <pc:spChg chg="mod">
          <ac:chgData name="Amanda Stewart Hause" userId="b6b96337-2c28-4a4a-b5fc-f2cb6b42ea46" providerId="ADAL" clId="{D3F514B1-3391-4C14-81CA-2F84BAB87D5C}" dt="2024-09-26T16:15:17.791" v="1739" actId="20577"/>
          <ac:spMkLst>
            <pc:docMk/>
            <pc:sldMk cId="919205589" sldId="2146847446"/>
            <ac:spMk id="2" creationId="{AEF69838-D6F4-3A79-D3A3-6DA418DB3B80}"/>
          </ac:spMkLst>
        </pc:spChg>
        <pc:spChg chg="mod">
          <ac:chgData name="Amanda Stewart Hause" userId="b6b96337-2c28-4a4a-b5fc-f2cb6b42ea46" providerId="ADAL" clId="{D3F514B1-3391-4C14-81CA-2F84BAB87D5C}" dt="2024-09-26T18:27:34.565" v="2492" actId="20577"/>
          <ac:spMkLst>
            <pc:docMk/>
            <pc:sldMk cId="919205589" sldId="2146847446"/>
            <ac:spMk id="3" creationId="{35EFE175-3FB9-6D2A-B41C-FB9F69314184}"/>
          </ac:spMkLst>
        </pc:spChg>
      </pc:sldChg>
      <pc:sldChg chg="modSp add mod modNotesTx">
        <pc:chgData name="Amanda Stewart Hause" userId="b6b96337-2c28-4a4a-b5fc-f2cb6b42ea46" providerId="ADAL" clId="{D3F514B1-3391-4C14-81CA-2F84BAB87D5C}" dt="2024-09-26T18:36:10.891" v="3386" actId="20577"/>
        <pc:sldMkLst>
          <pc:docMk/>
          <pc:sldMk cId="518652687" sldId="2146847447"/>
        </pc:sldMkLst>
        <pc:spChg chg="mod">
          <ac:chgData name="Amanda Stewart Hause" userId="b6b96337-2c28-4a4a-b5fc-f2cb6b42ea46" providerId="ADAL" clId="{D3F514B1-3391-4C14-81CA-2F84BAB87D5C}" dt="2024-09-26T18:27:56.207" v="2503" actId="20577"/>
          <ac:spMkLst>
            <pc:docMk/>
            <pc:sldMk cId="518652687" sldId="2146847447"/>
            <ac:spMk id="2" creationId="{AEF69838-D6F4-3A79-D3A3-6DA418DB3B80}"/>
          </ac:spMkLst>
        </pc:spChg>
        <pc:spChg chg="mod">
          <ac:chgData name="Amanda Stewart Hause" userId="b6b96337-2c28-4a4a-b5fc-f2cb6b42ea46" providerId="ADAL" clId="{D3F514B1-3391-4C14-81CA-2F84BAB87D5C}" dt="2024-09-26T18:33:47.913" v="2818" actId="20577"/>
          <ac:spMkLst>
            <pc:docMk/>
            <pc:sldMk cId="518652687" sldId="2146847447"/>
            <ac:spMk id="3" creationId="{35EFE175-3FB9-6D2A-B41C-FB9F69314184}"/>
          </ac:spMkLst>
        </pc:spChg>
      </pc:sldChg>
      <pc:sldChg chg="modSp add mod modNotesTx">
        <pc:chgData name="Amanda Stewart Hause" userId="b6b96337-2c28-4a4a-b5fc-f2cb6b42ea46" providerId="ADAL" clId="{D3F514B1-3391-4C14-81CA-2F84BAB87D5C}" dt="2024-09-26T18:51:33.834" v="4137" actId="20577"/>
        <pc:sldMkLst>
          <pc:docMk/>
          <pc:sldMk cId="253286793" sldId="2146847448"/>
        </pc:sldMkLst>
        <pc:spChg chg="mod">
          <ac:chgData name="Amanda Stewart Hause" userId="b6b96337-2c28-4a4a-b5fc-f2cb6b42ea46" providerId="ADAL" clId="{D3F514B1-3391-4C14-81CA-2F84BAB87D5C}" dt="2024-09-26T18:51:33.834" v="4137" actId="20577"/>
          <ac:spMkLst>
            <pc:docMk/>
            <pc:sldMk cId="253286793" sldId="2146847448"/>
            <ac:spMk id="2" creationId="{AEF69838-D6F4-3A79-D3A3-6DA418DB3B80}"/>
          </ac:spMkLst>
        </pc:spChg>
        <pc:spChg chg="mod">
          <ac:chgData name="Amanda Stewart Hause" userId="b6b96337-2c28-4a4a-b5fc-f2cb6b42ea46" providerId="ADAL" clId="{D3F514B1-3391-4C14-81CA-2F84BAB87D5C}" dt="2024-09-26T18:51:19.975" v="4136" actId="6549"/>
          <ac:spMkLst>
            <pc:docMk/>
            <pc:sldMk cId="253286793" sldId="2146847448"/>
            <ac:spMk id="3" creationId="{35EFE175-3FB9-6D2A-B41C-FB9F69314184}"/>
          </ac:spMkLst>
        </pc:spChg>
      </pc:sldChg>
      <pc:sldChg chg="addSp delSp modSp add del mod">
        <pc:chgData name="Amanda Stewart Hause" userId="b6b96337-2c28-4a4a-b5fc-f2cb6b42ea46" providerId="ADAL" clId="{D3F514B1-3391-4C14-81CA-2F84BAB87D5C}" dt="2024-09-26T18:33:16.718" v="2803" actId="2696"/>
        <pc:sldMkLst>
          <pc:docMk/>
          <pc:sldMk cId="844726312" sldId="2146847448"/>
        </pc:sldMkLst>
        <pc:spChg chg="mod">
          <ac:chgData name="Amanda Stewart Hause" userId="b6b96337-2c28-4a4a-b5fc-f2cb6b42ea46" providerId="ADAL" clId="{D3F514B1-3391-4C14-81CA-2F84BAB87D5C}" dt="2024-09-26T18:30:54.041" v="2603" actId="20577"/>
          <ac:spMkLst>
            <pc:docMk/>
            <pc:sldMk cId="844726312" sldId="2146847448"/>
            <ac:spMk id="2" creationId="{AEF69838-D6F4-3A79-D3A3-6DA418DB3B80}"/>
          </ac:spMkLst>
        </pc:spChg>
        <pc:spChg chg="mod">
          <ac:chgData name="Amanda Stewart Hause" userId="b6b96337-2c28-4a4a-b5fc-f2cb6b42ea46" providerId="ADAL" clId="{D3F514B1-3391-4C14-81CA-2F84BAB87D5C}" dt="2024-09-26T18:33:02.285" v="2802" actId="20577"/>
          <ac:spMkLst>
            <pc:docMk/>
            <pc:sldMk cId="844726312" sldId="2146847448"/>
            <ac:spMk id="3" creationId="{35EFE175-3FB9-6D2A-B41C-FB9F69314184}"/>
          </ac:spMkLst>
        </pc:spChg>
        <pc:spChg chg="add del mod">
          <ac:chgData name="Amanda Stewart Hause" userId="b6b96337-2c28-4a4a-b5fc-f2cb6b42ea46" providerId="ADAL" clId="{D3F514B1-3391-4C14-81CA-2F84BAB87D5C}" dt="2024-09-26T18:32:24.043" v="2717" actId="478"/>
          <ac:spMkLst>
            <pc:docMk/>
            <pc:sldMk cId="844726312" sldId="2146847448"/>
            <ac:spMk id="4" creationId="{16ACD86B-E3FD-9811-9976-31A55559647F}"/>
          </ac:spMkLst>
        </pc:spChg>
      </pc:sldChg>
      <pc:sldChg chg="modSp new del mod">
        <pc:chgData name="Amanda Stewart Hause" userId="b6b96337-2c28-4a4a-b5fc-f2cb6b42ea46" providerId="ADAL" clId="{D3F514B1-3391-4C14-81CA-2F84BAB87D5C}" dt="2024-09-26T18:30:37.362" v="2553" actId="2696"/>
        <pc:sldMkLst>
          <pc:docMk/>
          <pc:sldMk cId="2347485679" sldId="2146847448"/>
        </pc:sldMkLst>
        <pc:spChg chg="mod">
          <ac:chgData name="Amanda Stewart Hause" userId="b6b96337-2c28-4a4a-b5fc-f2cb6b42ea46" providerId="ADAL" clId="{D3F514B1-3391-4C14-81CA-2F84BAB87D5C}" dt="2024-09-26T18:30:33.032" v="2552" actId="20577"/>
          <ac:spMkLst>
            <pc:docMk/>
            <pc:sldMk cId="2347485679" sldId="2146847448"/>
            <ac:spMk id="2" creationId="{5B309785-E17F-9271-BD0C-299ECBE3248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78853B2-7EAE-44DF-A8B1-3F13F6D23D55}"/>
              </a:ext>
            </a:extLst>
          </p:cNvPr>
          <p:cNvSpPr>
            <a:spLocks noGrp="1"/>
          </p:cNvSpPr>
          <p:nvPr>
            <p:ph type="hdr" sz="quarter"/>
          </p:nvPr>
        </p:nvSpPr>
        <p:spPr>
          <a:xfrm>
            <a:off x="0" y="1"/>
            <a:ext cx="3026833" cy="466087"/>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513C9A30-FEB3-4A8A-B765-B5BAB07EECEF}"/>
              </a:ext>
            </a:extLst>
          </p:cNvPr>
          <p:cNvSpPr>
            <a:spLocks noGrp="1"/>
          </p:cNvSpPr>
          <p:nvPr>
            <p:ph type="dt" sz="quarter" idx="1"/>
          </p:nvPr>
        </p:nvSpPr>
        <p:spPr>
          <a:xfrm>
            <a:off x="3956550" y="1"/>
            <a:ext cx="3026833" cy="466087"/>
          </a:xfrm>
          <a:prstGeom prst="rect">
            <a:avLst/>
          </a:prstGeom>
        </p:spPr>
        <p:txBody>
          <a:bodyPr vert="horz" lIns="91440" tIns="45720" rIns="91440" bIns="45720" rtlCol="0"/>
          <a:lstStyle>
            <a:lvl1pPr algn="r">
              <a:defRPr sz="1200"/>
            </a:lvl1pPr>
          </a:lstStyle>
          <a:p>
            <a:fld id="{C095B926-6306-42A8-973B-6BE817CA5154}" type="datetimeFigureOut">
              <a:rPr lang="en-US" smtClean="0"/>
              <a:t>9/26/2024</a:t>
            </a:fld>
            <a:endParaRPr lang="en-US"/>
          </a:p>
        </p:txBody>
      </p:sp>
      <p:sp>
        <p:nvSpPr>
          <p:cNvPr id="4" name="Footer Placeholder 3">
            <a:extLst>
              <a:ext uri="{FF2B5EF4-FFF2-40B4-BE49-F238E27FC236}">
                <a16:creationId xmlns:a16="http://schemas.microsoft.com/office/drawing/2014/main" id="{5503F480-782A-4F06-A1B8-8A2765DD023A}"/>
              </a:ext>
            </a:extLst>
          </p:cNvPr>
          <p:cNvSpPr>
            <a:spLocks noGrp="1"/>
          </p:cNvSpPr>
          <p:nvPr>
            <p:ph type="ftr" sz="quarter" idx="2"/>
          </p:nvPr>
        </p:nvSpPr>
        <p:spPr>
          <a:xfrm>
            <a:off x="0" y="8817613"/>
            <a:ext cx="3026833" cy="4660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874DE45-CE10-493C-81B4-4F470A9C0329}"/>
              </a:ext>
            </a:extLst>
          </p:cNvPr>
          <p:cNvSpPr>
            <a:spLocks noGrp="1"/>
          </p:cNvSpPr>
          <p:nvPr>
            <p:ph type="sldNum" sz="quarter" idx="3"/>
          </p:nvPr>
        </p:nvSpPr>
        <p:spPr>
          <a:xfrm>
            <a:off x="3956550" y="8817613"/>
            <a:ext cx="3026833" cy="466087"/>
          </a:xfrm>
          <a:prstGeom prst="rect">
            <a:avLst/>
          </a:prstGeom>
        </p:spPr>
        <p:txBody>
          <a:bodyPr vert="horz" lIns="91440" tIns="45720" rIns="91440" bIns="45720" rtlCol="0" anchor="b"/>
          <a:lstStyle>
            <a:lvl1pPr algn="r">
              <a:defRPr sz="1200"/>
            </a:lvl1pPr>
          </a:lstStyle>
          <a:p>
            <a:fld id="{3AC19ECE-C7EB-4BA9-84A3-7CBFE4FD2CC6}" type="slidenum">
              <a:rPr lang="en-US" smtClean="0"/>
              <a:t>‹#›</a:t>
            </a:fld>
            <a:endParaRPr lang="en-US"/>
          </a:p>
        </p:txBody>
      </p:sp>
    </p:spTree>
    <p:extLst>
      <p:ext uri="{BB962C8B-B14F-4D97-AF65-F5344CB8AC3E}">
        <p14:creationId xmlns:p14="http://schemas.microsoft.com/office/powerpoint/2010/main" val="1322117390"/>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98463" y="695325"/>
            <a:ext cx="6188075" cy="3481388"/>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98500" y="4409758"/>
            <a:ext cx="5588000" cy="4177665"/>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1199336144"/>
      </p:ext>
    </p:extLst>
  </p:cSld>
  <p:clrMap bg1="lt1" tx1="dk1" bg2="dk2" tx2="lt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
        <p:cNvGrpSpPr/>
        <p:nvPr/>
      </p:nvGrpSpPr>
      <p:grpSpPr>
        <a:xfrm>
          <a:off x="0" y="0"/>
          <a:ext cx="0" cy="0"/>
          <a:chOff x="0" y="0"/>
          <a:chExt cx="0" cy="0"/>
        </a:xfrm>
      </p:grpSpPr>
      <p:sp>
        <p:nvSpPr>
          <p:cNvPr id="34" name="Shape 34"/>
          <p:cNvSpPr>
            <a:spLocks noGrp="1" noRot="1" noChangeAspect="1"/>
          </p:cNvSpPr>
          <p:nvPr>
            <p:ph type="sldImg" idx="2"/>
          </p:nvPr>
        </p:nvSpPr>
        <p:spPr>
          <a:xfrm>
            <a:off x="398463" y="695325"/>
            <a:ext cx="6188075" cy="3481388"/>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5" name="Shape 35"/>
          <p:cNvSpPr txBox="1">
            <a:spLocks noGrp="1"/>
          </p:cNvSpPr>
          <p:nvPr>
            <p:ph type="body" idx="1"/>
          </p:nvPr>
        </p:nvSpPr>
        <p:spPr>
          <a:xfrm>
            <a:off x="698500" y="4409758"/>
            <a:ext cx="5588000" cy="4177665"/>
          </a:xfrm>
          <a:prstGeom prst="rect">
            <a:avLst/>
          </a:prstGeom>
        </p:spPr>
        <p:txBody>
          <a:bodyPr lIns="91425" tIns="91425" rIns="91425" bIns="91425" anchor="t" anchorCtr="0">
            <a:noAutofit/>
          </a:bodyPr>
          <a:lstStyle/>
          <a:p>
            <a:pPr marL="0" lvl="0" indent="0" rtl="0">
              <a:spcBef>
                <a:spcPts val="0"/>
              </a:spcBef>
              <a:buFont typeface="Arial" panose="020B0604020202020204" pitchFamily="34" charset="0"/>
              <a:buNone/>
            </a:pPr>
            <a:endParaRPr lang="en-US" sz="11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9610614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Scope and budget often excerpted from Provider’s proposal submitted in response to the RFP</a:t>
            </a:r>
          </a:p>
          <a:p>
            <a:pPr marL="171450" indent="-171450">
              <a:buFontTx/>
              <a:buChar char="-"/>
            </a:pPr>
            <a:r>
              <a:rPr lang="en-US" dirty="0"/>
              <a:t>Legal Assistant primarily moves contract through Law’s ACIS steps</a:t>
            </a:r>
          </a:p>
          <a:p>
            <a:pPr marL="171450" indent="-171450">
              <a:buFontTx/>
              <a:buChar char="-"/>
            </a:pPr>
            <a:r>
              <a:rPr lang="en-US" dirty="0"/>
              <a:t>Law initiates DocuSign process, but department enters the contact information for signatories</a:t>
            </a:r>
          </a:p>
          <a:p>
            <a:pPr marL="0" indent="0">
              <a:buFontTx/>
              <a:buNone/>
            </a:pPr>
            <a:endParaRPr lang="en-US" dirty="0"/>
          </a:p>
        </p:txBody>
      </p:sp>
    </p:spTree>
    <p:extLst>
      <p:ext uri="{BB962C8B-B14F-4D97-AF65-F5344CB8AC3E}">
        <p14:creationId xmlns:p14="http://schemas.microsoft.com/office/powerpoint/2010/main" val="34154560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Scope and budget are drafted by the department and negotiated with the Provider</a:t>
            </a:r>
          </a:p>
          <a:p>
            <a:pPr marL="171450" indent="-171450">
              <a:buFontTx/>
              <a:buChar char="-"/>
            </a:pPr>
            <a:r>
              <a:rPr lang="en-US" dirty="0"/>
              <a:t>Attorney moves the contract through Law’s ACIS steps rather than Legal Assistant</a:t>
            </a:r>
          </a:p>
        </p:txBody>
      </p:sp>
    </p:spTree>
    <p:extLst>
      <p:ext uri="{BB962C8B-B14F-4D97-AF65-F5344CB8AC3E}">
        <p14:creationId xmlns:p14="http://schemas.microsoft.com/office/powerpoint/2010/main" val="40883610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Tree>
    <p:extLst>
      <p:ext uri="{BB962C8B-B14F-4D97-AF65-F5344CB8AC3E}">
        <p14:creationId xmlns:p14="http://schemas.microsoft.com/office/powerpoint/2010/main" val="32434050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0"/>
        <p:cNvGrpSpPr/>
        <p:nvPr/>
      </p:nvGrpSpPr>
      <p:grpSpPr>
        <a:xfrm>
          <a:off x="0" y="0"/>
          <a:ext cx="0" cy="0"/>
          <a:chOff x="0" y="0"/>
          <a:chExt cx="0" cy="0"/>
        </a:xfrm>
      </p:grpSpPr>
      <p:pic>
        <p:nvPicPr>
          <p:cNvPr id="11" name="Shape 11" descr="cover.jpg"/>
          <p:cNvPicPr preferRelativeResize="0"/>
          <p:nvPr/>
        </p:nvPicPr>
        <p:blipFill rotWithShape="1">
          <a:blip r:embed="rId2">
            <a:alphaModFix/>
          </a:blip>
          <a:srcRect/>
          <a:stretch/>
        </p:blipFill>
        <p:spPr>
          <a:xfrm>
            <a:off x="0" y="535"/>
            <a:ext cx="9144000" cy="5142429"/>
          </a:xfrm>
          <a:prstGeom prst="rect">
            <a:avLst/>
          </a:prstGeom>
          <a:noFill/>
          <a:ln>
            <a:noFill/>
          </a:ln>
        </p:spPr>
      </p:pic>
      <p:pic>
        <p:nvPicPr>
          <p:cNvPr id="15" name="Shape 15" descr="City-Logo.png"/>
          <p:cNvPicPr preferRelativeResize="0"/>
          <p:nvPr/>
        </p:nvPicPr>
        <p:blipFill>
          <a:blip r:embed="rId3">
            <a:alphaModFix/>
          </a:blip>
          <a:stretch>
            <a:fillRect/>
          </a:stretch>
        </p:blipFill>
        <p:spPr>
          <a:xfrm>
            <a:off x="3394012" y="4355075"/>
            <a:ext cx="2355976" cy="701749"/>
          </a:xfrm>
          <a:prstGeom prst="rect">
            <a:avLst/>
          </a:prstGeom>
          <a:noFill/>
          <a:ln>
            <a:noFill/>
          </a:ln>
        </p:spPr>
      </p:pic>
      <p:sp>
        <p:nvSpPr>
          <p:cNvPr id="2" name="Rectangle 1">
            <a:extLst>
              <a:ext uri="{FF2B5EF4-FFF2-40B4-BE49-F238E27FC236}">
                <a16:creationId xmlns:a16="http://schemas.microsoft.com/office/drawing/2014/main" id="{58FC0B63-4343-4A0B-B708-FB580C9472F6}"/>
              </a:ext>
            </a:extLst>
          </p:cNvPr>
          <p:cNvSpPr/>
          <p:nvPr userDrawn="1"/>
        </p:nvSpPr>
        <p:spPr>
          <a:xfrm>
            <a:off x="2286000" y="665490"/>
            <a:ext cx="4572000" cy="523220"/>
          </a:xfrm>
          <a:prstGeom prst="rect">
            <a:avLst/>
          </a:prstGeom>
        </p:spPr>
        <p:txBody>
          <a:bodyPr>
            <a:spAutoFit/>
          </a:bodyPr>
          <a:lstStyle/>
          <a:p>
            <a:pPr algn="ctr"/>
            <a:r>
              <a:rPr lang="en-US" b="1">
                <a:solidFill>
                  <a:srgbClr val="FFFF00"/>
                </a:solidFill>
              </a:rPr>
              <a:t>PRIVILEGED AND CONFIDENTIAL –  FOR DISTRIBUTION ONLY TO PPD COMMISSIONER </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B5D31-5DE4-8DF2-90BF-35FE6938EE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B87EA10-8D99-D133-7C07-41415B0FE038}"/>
              </a:ext>
            </a:extLst>
          </p:cNvPr>
          <p:cNvSpPr>
            <a:spLocks noGrp="1"/>
          </p:cNvSpPr>
          <p:nvPr>
            <p:ph sz="half" idx="1"/>
          </p:nvPr>
        </p:nvSpPr>
        <p:spPr>
          <a:xfrm>
            <a:off x="628650" y="1370013"/>
            <a:ext cx="3867150" cy="326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9D573A-C2DC-1091-9A06-B96B1A84B23D}"/>
              </a:ext>
            </a:extLst>
          </p:cNvPr>
          <p:cNvSpPr>
            <a:spLocks noGrp="1"/>
          </p:cNvSpPr>
          <p:nvPr>
            <p:ph sz="half" idx="2"/>
          </p:nvPr>
        </p:nvSpPr>
        <p:spPr>
          <a:xfrm>
            <a:off x="4648200" y="1370013"/>
            <a:ext cx="3867150" cy="326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D2DE1BC-6B45-85E6-1B04-574BBE2627D9}"/>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CEC55594-C3A7-6F37-0BE0-5D025B9B0C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9AC59C-BD75-CC2B-9CA6-64C78984099E}"/>
              </a:ext>
            </a:extLst>
          </p:cNvPr>
          <p:cNvSpPr>
            <a:spLocks noGrp="1"/>
          </p:cNvSpPr>
          <p:nvPr>
            <p:ph type="sldNum" sz="quarter" idx="12"/>
          </p:nvPr>
        </p:nvSpPr>
        <p:spPr/>
        <p:txBody>
          <a:bodyPr/>
          <a:lstStyle/>
          <a:p>
            <a:fld id="{E252B8A1-A4A7-49E3-A48D-A1BF1495FAF5}" type="slidenum">
              <a:rPr lang="en-US" smtClean="0"/>
              <a:t>‹#›</a:t>
            </a:fld>
            <a:endParaRPr lang="en-US"/>
          </a:p>
        </p:txBody>
      </p:sp>
    </p:spTree>
    <p:extLst>
      <p:ext uri="{BB962C8B-B14F-4D97-AF65-F5344CB8AC3E}">
        <p14:creationId xmlns:p14="http://schemas.microsoft.com/office/powerpoint/2010/main" val="1601110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6E86E-2E60-A37C-97AD-0929A0F27058}"/>
              </a:ext>
            </a:extLst>
          </p:cNvPr>
          <p:cNvSpPr>
            <a:spLocks noGrp="1"/>
          </p:cNvSpPr>
          <p:nvPr>
            <p:ph type="title"/>
          </p:nvPr>
        </p:nvSpPr>
        <p:spPr>
          <a:xfrm>
            <a:off x="630238" y="274638"/>
            <a:ext cx="7886700" cy="993775"/>
          </a:xfrm>
        </p:spPr>
        <p:txBody>
          <a:bodyPr/>
          <a:lstStyle/>
          <a:p>
            <a:r>
              <a:rPr lang="en-US"/>
              <a:t>Click to edit Master title style</a:t>
            </a:r>
          </a:p>
        </p:txBody>
      </p:sp>
      <p:sp>
        <p:nvSpPr>
          <p:cNvPr id="3" name="Text Placeholder 2">
            <a:extLst>
              <a:ext uri="{FF2B5EF4-FFF2-40B4-BE49-F238E27FC236}">
                <a16:creationId xmlns:a16="http://schemas.microsoft.com/office/drawing/2014/main" id="{91AC6D0E-62E6-29A9-DEC8-80B15AE933E1}"/>
              </a:ext>
            </a:extLst>
          </p:cNvPr>
          <p:cNvSpPr>
            <a:spLocks noGrp="1"/>
          </p:cNvSpPr>
          <p:nvPr>
            <p:ph type="body" idx="1"/>
          </p:nvPr>
        </p:nvSpPr>
        <p:spPr>
          <a:xfrm>
            <a:off x="630238" y="1260475"/>
            <a:ext cx="3868737"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7392556-D144-5ED9-8E73-A6CA1E9496F0}"/>
              </a:ext>
            </a:extLst>
          </p:cNvPr>
          <p:cNvSpPr>
            <a:spLocks noGrp="1"/>
          </p:cNvSpPr>
          <p:nvPr>
            <p:ph sz="half" idx="2"/>
          </p:nvPr>
        </p:nvSpPr>
        <p:spPr>
          <a:xfrm>
            <a:off x="630238" y="1879600"/>
            <a:ext cx="3868737" cy="27622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11A4D18-CF23-21E3-6F1F-006CBFB04014}"/>
              </a:ext>
            </a:extLst>
          </p:cNvPr>
          <p:cNvSpPr>
            <a:spLocks noGrp="1"/>
          </p:cNvSpPr>
          <p:nvPr>
            <p:ph type="body" sz="quarter" idx="3"/>
          </p:nvPr>
        </p:nvSpPr>
        <p:spPr>
          <a:xfrm>
            <a:off x="4629150" y="1260475"/>
            <a:ext cx="3887788" cy="6191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7F284B-8E10-DB36-4E86-D5AC4A51ECFA}"/>
              </a:ext>
            </a:extLst>
          </p:cNvPr>
          <p:cNvSpPr>
            <a:spLocks noGrp="1"/>
          </p:cNvSpPr>
          <p:nvPr>
            <p:ph sz="quarter" idx="4"/>
          </p:nvPr>
        </p:nvSpPr>
        <p:spPr>
          <a:xfrm>
            <a:off x="4629150" y="1879600"/>
            <a:ext cx="3887788" cy="27622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F402F6-01C6-4A8F-FDC0-935BE7597F98}"/>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9B7299F4-162A-AEA1-2C37-8D65C15C67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77BED50-7C2D-E10F-736A-5E491D2CA48A}"/>
              </a:ext>
            </a:extLst>
          </p:cNvPr>
          <p:cNvSpPr>
            <a:spLocks noGrp="1"/>
          </p:cNvSpPr>
          <p:nvPr>
            <p:ph type="sldNum" sz="quarter" idx="12"/>
          </p:nvPr>
        </p:nvSpPr>
        <p:spPr/>
        <p:txBody>
          <a:bodyPr/>
          <a:lstStyle/>
          <a:p>
            <a:fld id="{E252B8A1-A4A7-49E3-A48D-A1BF1495FAF5}" type="slidenum">
              <a:rPr lang="en-US" smtClean="0"/>
              <a:t>‹#›</a:t>
            </a:fld>
            <a:endParaRPr lang="en-US"/>
          </a:p>
        </p:txBody>
      </p:sp>
    </p:spTree>
    <p:extLst>
      <p:ext uri="{BB962C8B-B14F-4D97-AF65-F5344CB8AC3E}">
        <p14:creationId xmlns:p14="http://schemas.microsoft.com/office/powerpoint/2010/main" val="17198061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7E356-C7AA-2751-AF78-A8B3B46097B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95E5C-275E-37B8-1C3B-7472A307905F}"/>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E28B069A-3F7F-1551-B97F-B9A8D633F13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5F334A1-42EA-C2F5-8CD9-6FF1202D0C66}"/>
              </a:ext>
            </a:extLst>
          </p:cNvPr>
          <p:cNvSpPr>
            <a:spLocks noGrp="1"/>
          </p:cNvSpPr>
          <p:nvPr>
            <p:ph type="sldNum" sz="quarter" idx="12"/>
          </p:nvPr>
        </p:nvSpPr>
        <p:spPr/>
        <p:txBody>
          <a:bodyPr/>
          <a:lstStyle/>
          <a:p>
            <a:fld id="{E252B8A1-A4A7-49E3-A48D-A1BF1495FAF5}" type="slidenum">
              <a:rPr lang="en-US" smtClean="0"/>
              <a:t>‹#›</a:t>
            </a:fld>
            <a:endParaRPr lang="en-US"/>
          </a:p>
        </p:txBody>
      </p:sp>
    </p:spTree>
    <p:extLst>
      <p:ext uri="{BB962C8B-B14F-4D97-AF65-F5344CB8AC3E}">
        <p14:creationId xmlns:p14="http://schemas.microsoft.com/office/powerpoint/2010/main" val="23894815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0B97FA5-F379-14AA-D8ED-FE633B31A5D0}"/>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17511AF7-29FA-839D-2B22-1F3251F72E1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10EA321-3168-167E-71FB-82E38181AF01}"/>
              </a:ext>
            </a:extLst>
          </p:cNvPr>
          <p:cNvSpPr>
            <a:spLocks noGrp="1"/>
          </p:cNvSpPr>
          <p:nvPr>
            <p:ph type="sldNum" sz="quarter" idx="12"/>
          </p:nvPr>
        </p:nvSpPr>
        <p:spPr/>
        <p:txBody>
          <a:bodyPr/>
          <a:lstStyle/>
          <a:p>
            <a:fld id="{E252B8A1-A4A7-49E3-A48D-A1BF1495FAF5}" type="slidenum">
              <a:rPr lang="en-US" smtClean="0"/>
              <a:t>‹#›</a:t>
            </a:fld>
            <a:endParaRPr lang="en-US"/>
          </a:p>
        </p:txBody>
      </p:sp>
    </p:spTree>
    <p:extLst>
      <p:ext uri="{BB962C8B-B14F-4D97-AF65-F5344CB8AC3E}">
        <p14:creationId xmlns:p14="http://schemas.microsoft.com/office/powerpoint/2010/main" val="20003687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C31A6-AFA9-B9E9-0D7A-0BC49EFAAACF}"/>
              </a:ext>
            </a:extLst>
          </p:cNvPr>
          <p:cNvSpPr>
            <a:spLocks noGrp="1"/>
          </p:cNvSpPr>
          <p:nvPr>
            <p:ph type="title"/>
          </p:nvPr>
        </p:nvSpPr>
        <p:spPr>
          <a:xfrm>
            <a:off x="630238" y="342900"/>
            <a:ext cx="2949575" cy="120015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1233429-DF54-D5DF-C503-955069A2433F}"/>
              </a:ext>
            </a:extLst>
          </p:cNvPr>
          <p:cNvSpPr>
            <a:spLocks noGrp="1"/>
          </p:cNvSpPr>
          <p:nvPr>
            <p:ph idx="1"/>
          </p:nvPr>
        </p:nvSpPr>
        <p:spPr>
          <a:xfrm>
            <a:off x="3887788" y="741363"/>
            <a:ext cx="4629150"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2374A2B-E9B1-CB11-7E72-F563966DEDA4}"/>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205E8E-D37F-59B6-BF5C-7BE1FAEC787B}"/>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4FF5A2E6-D821-49BB-4181-3096485541F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C7EC91-F444-739E-E1E2-451FF414EF25}"/>
              </a:ext>
            </a:extLst>
          </p:cNvPr>
          <p:cNvSpPr>
            <a:spLocks noGrp="1"/>
          </p:cNvSpPr>
          <p:nvPr>
            <p:ph type="sldNum" sz="quarter" idx="12"/>
          </p:nvPr>
        </p:nvSpPr>
        <p:spPr/>
        <p:txBody>
          <a:bodyPr/>
          <a:lstStyle/>
          <a:p>
            <a:fld id="{E252B8A1-A4A7-49E3-A48D-A1BF1495FAF5}" type="slidenum">
              <a:rPr lang="en-US" smtClean="0"/>
              <a:t>‹#›</a:t>
            </a:fld>
            <a:endParaRPr lang="en-US"/>
          </a:p>
        </p:txBody>
      </p:sp>
    </p:spTree>
    <p:extLst>
      <p:ext uri="{BB962C8B-B14F-4D97-AF65-F5344CB8AC3E}">
        <p14:creationId xmlns:p14="http://schemas.microsoft.com/office/powerpoint/2010/main" val="2189786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D13E1-D6D3-EBAA-DA74-DD645016EF43}"/>
              </a:ext>
            </a:extLst>
          </p:cNvPr>
          <p:cNvSpPr>
            <a:spLocks noGrp="1"/>
          </p:cNvSpPr>
          <p:nvPr>
            <p:ph type="title"/>
          </p:nvPr>
        </p:nvSpPr>
        <p:spPr>
          <a:xfrm>
            <a:off x="630238" y="342900"/>
            <a:ext cx="2949575" cy="120015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08B0E91-7A56-1BC5-8BFD-1DA8EB6055BB}"/>
              </a:ext>
            </a:extLst>
          </p:cNvPr>
          <p:cNvSpPr>
            <a:spLocks noGrp="1"/>
          </p:cNvSpPr>
          <p:nvPr>
            <p:ph type="pic" idx="1"/>
          </p:nvPr>
        </p:nvSpPr>
        <p:spPr>
          <a:xfrm>
            <a:off x="3887788" y="741363"/>
            <a:ext cx="4629150" cy="36544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2F2A5B6-154E-4F55-595C-61DD40B1E866}"/>
              </a:ext>
            </a:extLst>
          </p:cNvPr>
          <p:cNvSpPr>
            <a:spLocks noGrp="1"/>
          </p:cNvSpPr>
          <p:nvPr>
            <p:ph type="body" sz="half" idx="2"/>
          </p:nvPr>
        </p:nvSpPr>
        <p:spPr>
          <a:xfrm>
            <a:off x="630238" y="1543050"/>
            <a:ext cx="2949575" cy="28590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02674E-1779-8959-366B-9FC07CF809B4}"/>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DDFBC4E1-F618-3F71-998D-D4A32F4923A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F3DDA7-63A5-F252-13E0-C30D714754F7}"/>
              </a:ext>
            </a:extLst>
          </p:cNvPr>
          <p:cNvSpPr>
            <a:spLocks noGrp="1"/>
          </p:cNvSpPr>
          <p:nvPr>
            <p:ph type="sldNum" sz="quarter" idx="12"/>
          </p:nvPr>
        </p:nvSpPr>
        <p:spPr/>
        <p:txBody>
          <a:bodyPr/>
          <a:lstStyle/>
          <a:p>
            <a:fld id="{E252B8A1-A4A7-49E3-A48D-A1BF1495FAF5}" type="slidenum">
              <a:rPr lang="en-US" smtClean="0"/>
              <a:t>‹#›</a:t>
            </a:fld>
            <a:endParaRPr lang="en-US"/>
          </a:p>
        </p:txBody>
      </p:sp>
    </p:spTree>
    <p:extLst>
      <p:ext uri="{BB962C8B-B14F-4D97-AF65-F5344CB8AC3E}">
        <p14:creationId xmlns:p14="http://schemas.microsoft.com/office/powerpoint/2010/main" val="12665202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CECF4-2205-FF5F-8BDF-EB000CA09EC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DFCE957-6F63-F709-D4CF-89B14FC604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D7A942-5C8F-3C57-67EE-1CFBC36CE6B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B292C500-FF3E-9791-1A3C-45C701F7B8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F49FCB-19BE-5D95-8D8F-E5395CDE0A3B}"/>
              </a:ext>
            </a:extLst>
          </p:cNvPr>
          <p:cNvSpPr>
            <a:spLocks noGrp="1"/>
          </p:cNvSpPr>
          <p:nvPr>
            <p:ph type="sldNum" sz="quarter" idx="12"/>
          </p:nvPr>
        </p:nvSpPr>
        <p:spPr/>
        <p:txBody>
          <a:bodyPr/>
          <a:lstStyle/>
          <a:p>
            <a:fld id="{E252B8A1-A4A7-49E3-A48D-A1BF1495FAF5}" type="slidenum">
              <a:rPr lang="en-US" smtClean="0"/>
              <a:t>‹#›</a:t>
            </a:fld>
            <a:endParaRPr lang="en-US"/>
          </a:p>
        </p:txBody>
      </p:sp>
    </p:spTree>
    <p:extLst>
      <p:ext uri="{BB962C8B-B14F-4D97-AF65-F5344CB8AC3E}">
        <p14:creationId xmlns:p14="http://schemas.microsoft.com/office/powerpoint/2010/main" val="35677800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9F346A-D84D-33BB-36D0-7D897462C474}"/>
              </a:ext>
            </a:extLst>
          </p:cNvPr>
          <p:cNvSpPr>
            <a:spLocks noGrp="1"/>
          </p:cNvSpPr>
          <p:nvPr>
            <p:ph type="title" orient="vert"/>
          </p:nvPr>
        </p:nvSpPr>
        <p:spPr>
          <a:xfrm>
            <a:off x="6543675" y="274638"/>
            <a:ext cx="1971675" cy="435768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A3E2D70-7C84-D315-406C-8D721FCECC6D}"/>
              </a:ext>
            </a:extLst>
          </p:cNvPr>
          <p:cNvSpPr>
            <a:spLocks noGrp="1"/>
          </p:cNvSpPr>
          <p:nvPr>
            <p:ph type="body" orient="vert" idx="1"/>
          </p:nvPr>
        </p:nvSpPr>
        <p:spPr>
          <a:xfrm>
            <a:off x="628650" y="274638"/>
            <a:ext cx="5762625" cy="4357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4111EA-D1E0-2713-A394-BFDB963469BD}"/>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F77DD42A-1ADE-42AE-0C8E-42AF6B8FED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18000F-4997-E1D6-6D5F-2636C6B6765F}"/>
              </a:ext>
            </a:extLst>
          </p:cNvPr>
          <p:cNvSpPr>
            <a:spLocks noGrp="1"/>
          </p:cNvSpPr>
          <p:nvPr>
            <p:ph type="sldNum" sz="quarter" idx="12"/>
          </p:nvPr>
        </p:nvSpPr>
        <p:spPr/>
        <p:txBody>
          <a:bodyPr/>
          <a:lstStyle/>
          <a:p>
            <a:fld id="{E252B8A1-A4A7-49E3-A48D-A1BF1495FAF5}" type="slidenum">
              <a:rPr lang="en-US" smtClean="0"/>
              <a:t>‹#›</a:t>
            </a:fld>
            <a:endParaRPr lang="en-US"/>
          </a:p>
        </p:txBody>
      </p:sp>
    </p:spTree>
    <p:extLst>
      <p:ext uri="{BB962C8B-B14F-4D97-AF65-F5344CB8AC3E}">
        <p14:creationId xmlns:p14="http://schemas.microsoft.com/office/powerpoint/2010/main" val="396725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Text ">
    <p:spTree>
      <p:nvGrpSpPr>
        <p:cNvPr id="1" name="Shape 21"/>
        <p:cNvGrpSpPr/>
        <p:nvPr/>
      </p:nvGrpSpPr>
      <p:grpSpPr>
        <a:xfrm>
          <a:off x="0" y="0"/>
          <a:ext cx="0" cy="0"/>
          <a:chOff x="0" y="0"/>
          <a:chExt cx="0" cy="0"/>
        </a:xfrm>
      </p:grpSpPr>
      <p:pic>
        <p:nvPicPr>
          <p:cNvPr id="22" name="Shape 22" descr="blankpage.jpg"/>
          <p:cNvPicPr preferRelativeResize="0"/>
          <p:nvPr/>
        </p:nvPicPr>
        <p:blipFill rotWithShape="1">
          <a:blip r:embed="rId2">
            <a:alphaModFix/>
          </a:blip>
          <a:srcRect/>
          <a:stretch/>
        </p:blipFill>
        <p:spPr>
          <a:xfrm>
            <a:off x="0" y="535"/>
            <a:ext cx="9144000" cy="5142429"/>
          </a:xfrm>
          <a:prstGeom prst="rect">
            <a:avLst/>
          </a:prstGeom>
          <a:noFill/>
          <a:ln>
            <a:noFill/>
          </a:ln>
        </p:spPr>
      </p:pic>
      <p:sp>
        <p:nvSpPr>
          <p:cNvPr id="24" name="Shape 24"/>
          <p:cNvSpPr txBox="1">
            <a:spLocks noGrp="1"/>
          </p:cNvSpPr>
          <p:nvPr>
            <p:ph type="title"/>
          </p:nvPr>
        </p:nvSpPr>
        <p:spPr>
          <a:xfrm>
            <a:off x="1153475" y="493025"/>
            <a:ext cx="7166700" cy="546300"/>
          </a:xfrm>
          <a:prstGeom prst="rect">
            <a:avLst/>
          </a:prstGeom>
        </p:spPr>
        <p:txBody>
          <a:bodyPr lIns="91425" tIns="91425" rIns="91425" bIns="91425" anchor="t" anchorCtr="0"/>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endParaRPr/>
          </a:p>
        </p:txBody>
      </p:sp>
      <p:sp>
        <p:nvSpPr>
          <p:cNvPr id="25" name="Shape 25"/>
          <p:cNvSpPr txBox="1">
            <a:spLocks noGrp="1"/>
          </p:cNvSpPr>
          <p:nvPr>
            <p:ph type="body" idx="1"/>
          </p:nvPr>
        </p:nvSpPr>
        <p:spPr>
          <a:xfrm>
            <a:off x="1153475" y="1148707"/>
            <a:ext cx="7166700" cy="3212645"/>
          </a:xfrm>
          <a:prstGeom prst="rect">
            <a:avLst/>
          </a:prstGeom>
        </p:spPr>
        <p:txBody>
          <a:bodyPr lIns="91425" tIns="91425" rIns="91425" bIns="91425" anchor="t" anchorCtr="0"/>
          <a:lstStyle>
            <a:lvl1pPr lvl="0" rtl="0">
              <a:lnSpc>
                <a:spcPct val="100000"/>
              </a:lnSpc>
              <a:spcBef>
                <a:spcPts val="0"/>
              </a:spcBef>
              <a:defRPr/>
            </a:lvl1pPr>
            <a:lvl2pPr lvl="1" rtl="0">
              <a:lnSpc>
                <a:spcPct val="100000"/>
              </a:lnSpc>
              <a:spcBef>
                <a:spcPts val="0"/>
              </a:spcBef>
              <a:defRPr/>
            </a:lvl2pPr>
            <a:lvl3pPr lvl="2" rtl="0">
              <a:lnSpc>
                <a:spcPct val="100000"/>
              </a:lnSpc>
              <a:spcBef>
                <a:spcPts val="0"/>
              </a:spcBef>
              <a:defRPr/>
            </a:lvl3pPr>
            <a:lvl4pPr lvl="3" rtl="0">
              <a:lnSpc>
                <a:spcPct val="100000"/>
              </a:lnSpc>
              <a:spcBef>
                <a:spcPts val="0"/>
              </a:spcBef>
              <a:defRPr/>
            </a:lvl4pPr>
            <a:lvl5pPr lvl="4" rtl="0">
              <a:lnSpc>
                <a:spcPct val="100000"/>
              </a:lnSpc>
              <a:spcBef>
                <a:spcPts val="0"/>
              </a:spcBef>
              <a:defRPr/>
            </a:lvl5pPr>
            <a:lvl6pPr lvl="5" rtl="0">
              <a:lnSpc>
                <a:spcPct val="100000"/>
              </a:lnSpc>
              <a:spcBef>
                <a:spcPts val="0"/>
              </a:spcBef>
              <a:defRPr/>
            </a:lvl6pPr>
            <a:lvl7pPr lvl="6" rtl="0">
              <a:lnSpc>
                <a:spcPct val="100000"/>
              </a:lnSpc>
              <a:spcBef>
                <a:spcPts val="0"/>
              </a:spcBef>
              <a:defRPr/>
            </a:lvl7pPr>
            <a:lvl8pPr lvl="7" rtl="0">
              <a:lnSpc>
                <a:spcPct val="100000"/>
              </a:lnSpc>
              <a:spcBef>
                <a:spcPts val="0"/>
              </a:spcBef>
              <a:defRPr/>
            </a:lvl8pPr>
            <a:lvl9pPr lvl="8" rtl="0">
              <a:lnSpc>
                <a:spcPct val="100000"/>
              </a:lnSpc>
              <a:spcBef>
                <a:spcPts val="0"/>
              </a:spcBef>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99B9C-57CF-4580-B93D-F83A7FB7DE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18A1C4E-322E-4166-AB27-70B49F4C06B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F480D7-355E-44D8-9F4D-48224276CBD4}"/>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2BE4E0EE-9C1B-403C-BD94-EC3FBA79F0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F2CE57-247C-407E-A20E-03E35C5EDEC8}"/>
              </a:ext>
            </a:extLst>
          </p:cNvPr>
          <p:cNvSpPr>
            <a:spLocks noGrp="1"/>
          </p:cNvSpPr>
          <p:nvPr>
            <p:ph type="sldNum" sz="quarter" idx="12"/>
          </p:nvPr>
        </p:nvSpPr>
        <p:spPr/>
        <p:txBody>
          <a:bodyPr/>
          <a:lstStyle/>
          <a:p>
            <a:endParaRPr lang="en-US"/>
          </a:p>
        </p:txBody>
      </p:sp>
    </p:spTree>
    <p:extLst>
      <p:ext uri="{BB962C8B-B14F-4D97-AF65-F5344CB8AC3E}">
        <p14:creationId xmlns:p14="http://schemas.microsoft.com/office/powerpoint/2010/main" val="2773890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0"/>
        <p:cNvGrpSpPr/>
        <p:nvPr/>
      </p:nvGrpSpPr>
      <p:grpSpPr>
        <a:xfrm>
          <a:off x="0" y="0"/>
          <a:ext cx="0" cy="0"/>
          <a:chOff x="0" y="0"/>
          <a:chExt cx="0" cy="0"/>
        </a:xfrm>
      </p:grpSpPr>
      <p:pic>
        <p:nvPicPr>
          <p:cNvPr id="11" name="Shape 11" descr="cover.jpg"/>
          <p:cNvPicPr preferRelativeResize="0"/>
          <p:nvPr/>
        </p:nvPicPr>
        <p:blipFill rotWithShape="1">
          <a:blip r:embed="rId2">
            <a:alphaModFix/>
          </a:blip>
          <a:srcRect/>
          <a:stretch/>
        </p:blipFill>
        <p:spPr>
          <a:xfrm>
            <a:off x="0" y="535"/>
            <a:ext cx="9144000" cy="5142429"/>
          </a:xfrm>
          <a:prstGeom prst="rect">
            <a:avLst/>
          </a:prstGeom>
          <a:noFill/>
          <a:ln>
            <a:noFill/>
          </a:ln>
        </p:spPr>
      </p:pic>
      <p:pic>
        <p:nvPicPr>
          <p:cNvPr id="15" name="Shape 15" descr="City-Logo.png"/>
          <p:cNvPicPr preferRelativeResize="0"/>
          <p:nvPr/>
        </p:nvPicPr>
        <p:blipFill>
          <a:blip r:embed="rId3">
            <a:alphaModFix/>
          </a:blip>
          <a:stretch>
            <a:fillRect/>
          </a:stretch>
        </p:blipFill>
        <p:spPr>
          <a:xfrm>
            <a:off x="3394012" y="4355075"/>
            <a:ext cx="2355976" cy="701749"/>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meline">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9FE87B7-32A4-4C7F-9AAF-37688E640456}"/>
              </a:ext>
            </a:extLst>
          </p:cNvPr>
          <p:cNvSpPr>
            <a:spLocks noGrp="1"/>
          </p:cNvSpPr>
          <p:nvPr>
            <p:ph type="title"/>
          </p:nvPr>
        </p:nvSpPr>
        <p:spPr>
          <a:xfrm>
            <a:off x="324000" y="485775"/>
            <a:ext cx="8505000" cy="525086"/>
          </a:xfrm>
          <a:prstGeom prst="rect">
            <a:avLst/>
          </a:prstGeom>
        </p:spPr>
        <p:txBody>
          <a:bodyPr anchor="ctr"/>
          <a:lstStyle/>
          <a:p>
            <a:pPr algn="ctr"/>
            <a:r>
              <a:rPr lang="en-US" sz="3600" b="1">
                <a:solidFill>
                  <a:schemeClr val="tx1"/>
                </a:solidFill>
              </a:rPr>
              <a:t>Click to edit Master title style</a:t>
            </a:r>
          </a:p>
        </p:txBody>
      </p:sp>
    </p:spTree>
    <p:extLst>
      <p:ext uri="{BB962C8B-B14F-4D97-AF65-F5344CB8AC3E}">
        <p14:creationId xmlns:p14="http://schemas.microsoft.com/office/powerpoint/2010/main" val="38650735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127695E8-56FD-4AD2-A84D-1F3E0CAADED6}" type="slidenum">
              <a:rPr lang="en-US" smtClean="0"/>
              <a:pPr>
                <a:defRPr/>
              </a:pPr>
              <a:t>‹#›</a:t>
            </a:fld>
            <a:endParaRPr lang="en-US"/>
          </a:p>
        </p:txBody>
      </p:sp>
    </p:spTree>
    <p:extLst>
      <p:ext uri="{BB962C8B-B14F-4D97-AF65-F5344CB8AC3E}">
        <p14:creationId xmlns:p14="http://schemas.microsoft.com/office/powerpoint/2010/main" val="4135636786"/>
      </p:ext>
    </p:extLst>
  </p:cSld>
  <p:clrMapOvr>
    <a:masterClrMapping/>
  </p:clrMapOvr>
  <p:transition>
    <p:cov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E6B7F-59FE-ACA3-A90F-A3D93D2A9F49}"/>
              </a:ext>
            </a:extLst>
          </p:cNvPr>
          <p:cNvSpPr>
            <a:spLocks noGrp="1"/>
          </p:cNvSpPr>
          <p:nvPr>
            <p:ph type="ctrTitle"/>
          </p:nvPr>
        </p:nvSpPr>
        <p:spPr>
          <a:xfrm>
            <a:off x="1143000" y="841375"/>
            <a:ext cx="6858000" cy="17907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114B189-1339-228F-0101-F145650A92EF}"/>
              </a:ext>
            </a:extLst>
          </p:cNvPr>
          <p:cNvSpPr>
            <a:spLocks noGrp="1"/>
          </p:cNvSpPr>
          <p:nvPr>
            <p:ph type="subTitle" idx="1"/>
          </p:nvPr>
        </p:nvSpPr>
        <p:spPr>
          <a:xfrm>
            <a:off x="1143000" y="2701925"/>
            <a:ext cx="6858000" cy="1241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100B024-652A-0CE2-7D07-BA93D16FBD14}"/>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F550446A-E5F8-B9FC-C121-64D6753567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0FFA93-18C8-2D54-750D-823BBC2898F7}"/>
              </a:ext>
            </a:extLst>
          </p:cNvPr>
          <p:cNvSpPr>
            <a:spLocks noGrp="1"/>
          </p:cNvSpPr>
          <p:nvPr>
            <p:ph type="sldNum" sz="quarter" idx="12"/>
          </p:nvPr>
        </p:nvSpPr>
        <p:spPr/>
        <p:txBody>
          <a:bodyPr/>
          <a:lstStyle/>
          <a:p>
            <a:fld id="{E252B8A1-A4A7-49E3-A48D-A1BF1495FAF5}" type="slidenum">
              <a:rPr lang="en-US" smtClean="0"/>
              <a:t>‹#›</a:t>
            </a:fld>
            <a:endParaRPr lang="en-US"/>
          </a:p>
        </p:txBody>
      </p:sp>
    </p:spTree>
    <p:extLst>
      <p:ext uri="{BB962C8B-B14F-4D97-AF65-F5344CB8AC3E}">
        <p14:creationId xmlns:p14="http://schemas.microsoft.com/office/powerpoint/2010/main" val="1039630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D1E53-6969-99F7-C42C-36587B65BD2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467972-408D-4218-B029-BC45947086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119BEA-D333-2DC7-5221-CDF99008072D}"/>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6D500B9B-5718-4689-DA81-D105CAD565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A8D248-D64F-B564-8C16-2BCB6360CE4D}"/>
              </a:ext>
            </a:extLst>
          </p:cNvPr>
          <p:cNvSpPr>
            <a:spLocks noGrp="1"/>
          </p:cNvSpPr>
          <p:nvPr>
            <p:ph type="sldNum" sz="quarter" idx="12"/>
          </p:nvPr>
        </p:nvSpPr>
        <p:spPr/>
        <p:txBody>
          <a:bodyPr/>
          <a:lstStyle/>
          <a:p>
            <a:fld id="{E252B8A1-A4A7-49E3-A48D-A1BF1495FAF5}" type="slidenum">
              <a:rPr lang="en-US" smtClean="0"/>
              <a:t>‹#›</a:t>
            </a:fld>
            <a:endParaRPr lang="en-US"/>
          </a:p>
        </p:txBody>
      </p:sp>
    </p:spTree>
    <p:extLst>
      <p:ext uri="{BB962C8B-B14F-4D97-AF65-F5344CB8AC3E}">
        <p14:creationId xmlns:p14="http://schemas.microsoft.com/office/powerpoint/2010/main" val="2693226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67086-2B49-CEC0-6949-E0D509673DDA}"/>
              </a:ext>
            </a:extLst>
          </p:cNvPr>
          <p:cNvSpPr>
            <a:spLocks noGrp="1"/>
          </p:cNvSpPr>
          <p:nvPr>
            <p:ph type="title"/>
          </p:nvPr>
        </p:nvSpPr>
        <p:spPr>
          <a:xfrm>
            <a:off x="623888" y="1282700"/>
            <a:ext cx="7886700" cy="2139950"/>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6690F9E-9937-2AAD-FBD2-72905380A0B3}"/>
              </a:ext>
            </a:extLst>
          </p:cNvPr>
          <p:cNvSpPr>
            <a:spLocks noGrp="1"/>
          </p:cNvSpPr>
          <p:nvPr>
            <p:ph type="body" idx="1"/>
          </p:nvPr>
        </p:nvSpPr>
        <p:spPr>
          <a:xfrm>
            <a:off x="623888" y="3441700"/>
            <a:ext cx="7886700" cy="1125538"/>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ABFCDB9-A854-F010-8D15-8468440C1B5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70EAFAE8-1AD1-4B1C-3AD9-6D1B1E1B73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74DEAE-AC05-92EE-3CD1-34259E7F65E6}"/>
              </a:ext>
            </a:extLst>
          </p:cNvPr>
          <p:cNvSpPr>
            <a:spLocks noGrp="1"/>
          </p:cNvSpPr>
          <p:nvPr>
            <p:ph type="sldNum" sz="quarter" idx="12"/>
          </p:nvPr>
        </p:nvSpPr>
        <p:spPr/>
        <p:txBody>
          <a:bodyPr/>
          <a:lstStyle/>
          <a:p>
            <a:fld id="{E252B8A1-A4A7-49E3-A48D-A1BF1495FAF5}" type="slidenum">
              <a:rPr lang="en-US" smtClean="0"/>
              <a:t>‹#›</a:t>
            </a:fld>
            <a:endParaRPr lang="en-US"/>
          </a:p>
        </p:txBody>
      </p:sp>
    </p:spTree>
    <p:extLst>
      <p:ext uri="{BB962C8B-B14F-4D97-AF65-F5344CB8AC3E}">
        <p14:creationId xmlns:p14="http://schemas.microsoft.com/office/powerpoint/2010/main" val="4191801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pic>
        <p:nvPicPr>
          <p:cNvPr id="6" name="Shape 6" descr="blankpage.jpg"/>
          <p:cNvPicPr preferRelativeResize="0"/>
          <p:nvPr userDrawn="1"/>
        </p:nvPicPr>
        <p:blipFill rotWithShape="1">
          <a:blip r:embed="rId8">
            <a:alphaModFix/>
          </a:blip>
          <a:srcRect/>
          <a:stretch/>
        </p:blipFill>
        <p:spPr>
          <a:xfrm>
            <a:off x="0" y="535"/>
            <a:ext cx="9144000" cy="5142429"/>
          </a:xfrm>
          <a:prstGeom prst="rect">
            <a:avLst/>
          </a:prstGeom>
          <a:noFill/>
          <a:ln>
            <a:noFill/>
          </a:ln>
        </p:spPr>
      </p:pic>
      <p:sp>
        <p:nvSpPr>
          <p:cNvPr id="7" name="Shape 7"/>
          <p:cNvSpPr txBox="1">
            <a:spLocks noGrp="1"/>
          </p:cNvSpPr>
          <p:nvPr>
            <p:ph type="title"/>
          </p:nvPr>
        </p:nvSpPr>
        <p:spPr>
          <a:xfrm>
            <a:off x="1168550" y="368825"/>
            <a:ext cx="7388433" cy="572700"/>
          </a:xfrm>
          <a:prstGeom prst="rect">
            <a:avLst/>
          </a:prstGeom>
          <a:noFill/>
          <a:ln>
            <a:noFill/>
          </a:ln>
        </p:spPr>
        <p:txBody>
          <a:bodyPr lIns="91425" tIns="91425" rIns="91425" bIns="91425" anchor="t" anchorCtr="0"/>
          <a:lstStyle>
            <a:lvl1pPr lvl="0" rtl="0">
              <a:spcBef>
                <a:spcPts val="0"/>
              </a:spcBef>
              <a:buClr>
                <a:srgbClr val="444444"/>
              </a:buClr>
              <a:buSzPct val="100000"/>
              <a:buFont typeface="Montserrat"/>
              <a:buNone/>
              <a:defRPr sz="2400">
                <a:solidFill>
                  <a:srgbClr val="444444"/>
                </a:solidFill>
                <a:latin typeface="Montserrat"/>
                <a:ea typeface="Montserrat"/>
                <a:cs typeface="Montserrat"/>
                <a:sym typeface="Montserrat"/>
              </a:defRPr>
            </a:lvl1pPr>
            <a:lvl2pPr lvl="1" rtl="0">
              <a:spcBef>
                <a:spcPts val="0"/>
              </a:spcBef>
              <a:buClr>
                <a:schemeClr val="dk1"/>
              </a:buClr>
              <a:buSzPct val="100000"/>
              <a:buNone/>
              <a:defRPr sz="2800">
                <a:solidFill>
                  <a:schemeClr val="dk1"/>
                </a:solidFill>
              </a:defRPr>
            </a:lvl2pPr>
            <a:lvl3pPr lvl="2" rtl="0">
              <a:spcBef>
                <a:spcPts val="0"/>
              </a:spcBef>
              <a:buClr>
                <a:schemeClr val="dk1"/>
              </a:buClr>
              <a:buSzPct val="100000"/>
              <a:buNone/>
              <a:defRPr sz="2800">
                <a:solidFill>
                  <a:schemeClr val="dk1"/>
                </a:solidFill>
              </a:defRPr>
            </a:lvl3pPr>
            <a:lvl4pPr lvl="3" rtl="0">
              <a:spcBef>
                <a:spcPts val="0"/>
              </a:spcBef>
              <a:buClr>
                <a:schemeClr val="dk1"/>
              </a:buClr>
              <a:buSzPct val="100000"/>
              <a:buNone/>
              <a:defRPr sz="2800">
                <a:solidFill>
                  <a:schemeClr val="dk1"/>
                </a:solidFill>
              </a:defRPr>
            </a:lvl4pPr>
            <a:lvl5pPr lvl="4" rtl="0">
              <a:spcBef>
                <a:spcPts val="0"/>
              </a:spcBef>
              <a:buClr>
                <a:schemeClr val="dk1"/>
              </a:buClr>
              <a:buSzPct val="100000"/>
              <a:buNone/>
              <a:defRPr sz="2800">
                <a:solidFill>
                  <a:schemeClr val="dk1"/>
                </a:solidFill>
              </a:defRPr>
            </a:lvl5pPr>
            <a:lvl6pPr lvl="5" rtl="0">
              <a:spcBef>
                <a:spcPts val="0"/>
              </a:spcBef>
              <a:buClr>
                <a:schemeClr val="dk1"/>
              </a:buClr>
              <a:buSzPct val="100000"/>
              <a:buNone/>
              <a:defRPr sz="2800">
                <a:solidFill>
                  <a:schemeClr val="dk1"/>
                </a:solidFill>
              </a:defRPr>
            </a:lvl6pPr>
            <a:lvl7pPr lvl="6" rtl="0">
              <a:spcBef>
                <a:spcPts val="0"/>
              </a:spcBef>
              <a:buClr>
                <a:schemeClr val="dk1"/>
              </a:buClr>
              <a:buSzPct val="100000"/>
              <a:buNone/>
              <a:defRPr sz="2800">
                <a:solidFill>
                  <a:schemeClr val="dk1"/>
                </a:solidFill>
              </a:defRPr>
            </a:lvl7pPr>
            <a:lvl8pPr lvl="7" rtl="0">
              <a:spcBef>
                <a:spcPts val="0"/>
              </a:spcBef>
              <a:buClr>
                <a:schemeClr val="dk1"/>
              </a:buClr>
              <a:buSzPct val="100000"/>
              <a:buNone/>
              <a:defRPr sz="2800">
                <a:solidFill>
                  <a:schemeClr val="dk1"/>
                </a:solidFill>
              </a:defRPr>
            </a:lvl8pPr>
            <a:lvl9pPr lvl="8" rtl="0">
              <a:spcBef>
                <a:spcPts val="0"/>
              </a:spcBef>
              <a:buClr>
                <a:schemeClr val="dk1"/>
              </a:buClr>
              <a:buSzPct val="100000"/>
              <a:buNone/>
              <a:defRPr sz="2800">
                <a:solidFill>
                  <a:schemeClr val="dk1"/>
                </a:solidFill>
              </a:defRPr>
            </a:lvl9pPr>
          </a:lstStyle>
          <a:p>
            <a:endParaRPr/>
          </a:p>
        </p:txBody>
      </p:sp>
      <p:sp>
        <p:nvSpPr>
          <p:cNvPr id="8" name="Shape 8"/>
          <p:cNvSpPr txBox="1">
            <a:spLocks noGrp="1"/>
          </p:cNvSpPr>
          <p:nvPr>
            <p:ph type="body" idx="1"/>
          </p:nvPr>
        </p:nvSpPr>
        <p:spPr>
          <a:xfrm>
            <a:off x="1166483" y="1017959"/>
            <a:ext cx="7390500" cy="3339965"/>
          </a:xfrm>
          <a:prstGeom prst="rect">
            <a:avLst/>
          </a:prstGeom>
          <a:noFill/>
          <a:ln>
            <a:noFill/>
          </a:ln>
        </p:spPr>
        <p:txBody>
          <a:bodyPr lIns="91425" tIns="91425" rIns="91425" bIns="91425" anchor="t" anchorCtr="0"/>
          <a:lstStyle>
            <a:lvl1pPr lvl="0" rtl="0">
              <a:lnSpc>
                <a:spcPct val="115000"/>
              </a:lnSpc>
              <a:spcBef>
                <a:spcPts val="0"/>
              </a:spcBef>
              <a:spcAft>
                <a:spcPts val="1600"/>
              </a:spcAft>
              <a:buClr>
                <a:schemeClr val="dk2"/>
              </a:buClr>
              <a:buSzPct val="100000"/>
              <a:buFont typeface="Open Sans"/>
              <a:defRPr sz="1800">
                <a:solidFill>
                  <a:schemeClr val="dk2"/>
                </a:solidFill>
                <a:latin typeface="Open Sans"/>
                <a:ea typeface="Open Sans"/>
                <a:cs typeface="Open Sans"/>
                <a:sym typeface="Open Sans"/>
              </a:defRPr>
            </a:lvl1pPr>
            <a:lvl2pPr lvl="1" rtl="0">
              <a:lnSpc>
                <a:spcPct val="115000"/>
              </a:lnSpc>
              <a:spcBef>
                <a:spcPts val="0"/>
              </a:spcBef>
              <a:spcAft>
                <a:spcPts val="1600"/>
              </a:spcAft>
              <a:buClr>
                <a:schemeClr val="dk2"/>
              </a:buClr>
              <a:buFont typeface="Open Sans"/>
              <a:defRPr>
                <a:solidFill>
                  <a:schemeClr val="dk2"/>
                </a:solidFill>
                <a:latin typeface="Open Sans"/>
                <a:ea typeface="Open Sans"/>
                <a:cs typeface="Open Sans"/>
                <a:sym typeface="Open Sans"/>
              </a:defRPr>
            </a:lvl2pPr>
            <a:lvl3pPr lvl="2" rtl="0">
              <a:lnSpc>
                <a:spcPct val="115000"/>
              </a:lnSpc>
              <a:spcBef>
                <a:spcPts val="0"/>
              </a:spcBef>
              <a:spcAft>
                <a:spcPts val="1600"/>
              </a:spcAft>
              <a:buClr>
                <a:schemeClr val="dk2"/>
              </a:buClr>
              <a:buFont typeface="Open Sans"/>
              <a:defRPr>
                <a:solidFill>
                  <a:schemeClr val="dk2"/>
                </a:solidFill>
                <a:latin typeface="Open Sans"/>
                <a:ea typeface="Open Sans"/>
                <a:cs typeface="Open Sans"/>
                <a:sym typeface="Open Sans"/>
              </a:defRPr>
            </a:lvl3pPr>
            <a:lvl4pPr lvl="3" rtl="0">
              <a:lnSpc>
                <a:spcPct val="115000"/>
              </a:lnSpc>
              <a:spcBef>
                <a:spcPts val="0"/>
              </a:spcBef>
              <a:spcAft>
                <a:spcPts val="1600"/>
              </a:spcAft>
              <a:buClr>
                <a:schemeClr val="dk2"/>
              </a:buClr>
              <a:buFont typeface="Open Sans"/>
              <a:defRPr>
                <a:solidFill>
                  <a:schemeClr val="dk2"/>
                </a:solidFill>
                <a:latin typeface="Open Sans"/>
                <a:ea typeface="Open Sans"/>
                <a:cs typeface="Open Sans"/>
                <a:sym typeface="Open Sans"/>
              </a:defRPr>
            </a:lvl4pPr>
            <a:lvl5pPr lvl="4" rtl="0">
              <a:lnSpc>
                <a:spcPct val="115000"/>
              </a:lnSpc>
              <a:spcBef>
                <a:spcPts val="0"/>
              </a:spcBef>
              <a:spcAft>
                <a:spcPts val="1600"/>
              </a:spcAft>
              <a:buClr>
                <a:schemeClr val="dk2"/>
              </a:buClr>
              <a:buFont typeface="Open Sans"/>
              <a:defRPr>
                <a:solidFill>
                  <a:schemeClr val="dk2"/>
                </a:solidFill>
                <a:latin typeface="Open Sans"/>
                <a:ea typeface="Open Sans"/>
                <a:cs typeface="Open Sans"/>
                <a:sym typeface="Open Sans"/>
              </a:defRPr>
            </a:lvl5pPr>
            <a:lvl6pPr lvl="5" rtl="0">
              <a:lnSpc>
                <a:spcPct val="115000"/>
              </a:lnSpc>
              <a:spcBef>
                <a:spcPts val="0"/>
              </a:spcBef>
              <a:spcAft>
                <a:spcPts val="1600"/>
              </a:spcAft>
              <a:buClr>
                <a:schemeClr val="dk2"/>
              </a:buClr>
              <a:buFont typeface="Open Sans"/>
              <a:defRPr>
                <a:solidFill>
                  <a:schemeClr val="dk2"/>
                </a:solidFill>
                <a:latin typeface="Open Sans"/>
                <a:ea typeface="Open Sans"/>
                <a:cs typeface="Open Sans"/>
                <a:sym typeface="Open Sans"/>
              </a:defRPr>
            </a:lvl6pPr>
            <a:lvl7pPr lvl="6" rtl="0">
              <a:lnSpc>
                <a:spcPct val="115000"/>
              </a:lnSpc>
              <a:spcBef>
                <a:spcPts val="0"/>
              </a:spcBef>
              <a:spcAft>
                <a:spcPts val="1600"/>
              </a:spcAft>
              <a:buClr>
                <a:schemeClr val="dk2"/>
              </a:buClr>
              <a:buFont typeface="Open Sans"/>
              <a:defRPr>
                <a:solidFill>
                  <a:schemeClr val="dk2"/>
                </a:solidFill>
                <a:latin typeface="Open Sans"/>
                <a:ea typeface="Open Sans"/>
                <a:cs typeface="Open Sans"/>
                <a:sym typeface="Open Sans"/>
              </a:defRPr>
            </a:lvl7pPr>
            <a:lvl8pPr lvl="7" rtl="0">
              <a:lnSpc>
                <a:spcPct val="115000"/>
              </a:lnSpc>
              <a:spcBef>
                <a:spcPts val="0"/>
              </a:spcBef>
              <a:spcAft>
                <a:spcPts val="1600"/>
              </a:spcAft>
              <a:buClr>
                <a:schemeClr val="dk2"/>
              </a:buClr>
              <a:buFont typeface="Open Sans"/>
              <a:defRPr>
                <a:solidFill>
                  <a:schemeClr val="dk2"/>
                </a:solidFill>
                <a:latin typeface="Open Sans"/>
                <a:ea typeface="Open Sans"/>
                <a:cs typeface="Open Sans"/>
                <a:sym typeface="Open Sans"/>
              </a:defRPr>
            </a:lvl8pPr>
            <a:lvl9pPr lvl="8" rtl="0">
              <a:lnSpc>
                <a:spcPct val="115000"/>
              </a:lnSpc>
              <a:spcBef>
                <a:spcPts val="0"/>
              </a:spcBef>
              <a:spcAft>
                <a:spcPts val="1600"/>
              </a:spcAft>
              <a:buClr>
                <a:schemeClr val="dk2"/>
              </a:buClr>
              <a:buFont typeface="Open Sans"/>
              <a:defRPr>
                <a:solidFill>
                  <a:schemeClr val="dk2"/>
                </a:solidFill>
                <a:latin typeface="Open Sans"/>
                <a:ea typeface="Open Sans"/>
                <a:cs typeface="Open Sans"/>
                <a:sym typeface="Open Sans"/>
              </a:defRPr>
            </a:lvl9pPr>
          </a:lstStyle>
          <a:p>
            <a:endParaRPr/>
          </a:p>
        </p:txBody>
      </p:sp>
    </p:spTree>
  </p:cSld>
  <p:clrMap bg1="lt1" tx1="dk1" bg2="dk2" tx2="lt2" accent1="accent1" accent2="accent2" accent3="accent3" accent4="accent4" accent5="accent5" accent6="accent6" hlink="hlink" folHlink="folHlink"/>
  <p:sldLayoutIdLst>
    <p:sldLayoutId id="2147483670" r:id="rId1"/>
    <p:sldLayoutId id="2147483671" r:id="rId2"/>
    <p:sldLayoutId id="2147483669" r:id="rId3"/>
    <p:sldLayoutId id="2147483648" r:id="rId4"/>
    <p:sldLayoutId id="2147483655" r:id="rId5"/>
    <p:sldLayoutId id="2147483672" r:id="rId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ABF8B0-14A8-7548-2280-93EE0C5A28AA}"/>
              </a:ext>
            </a:extLst>
          </p:cNvPr>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9D4F07B-96C2-C737-65F3-5558F5AD0838}"/>
              </a:ext>
            </a:extLst>
          </p:cNvPr>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F7071D-2A64-EDFB-956F-670A3372B27D}"/>
              </a:ext>
            </a:extLst>
          </p:cNvPr>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a:extLst>
              <a:ext uri="{FF2B5EF4-FFF2-40B4-BE49-F238E27FC236}">
                <a16:creationId xmlns:a16="http://schemas.microsoft.com/office/drawing/2014/main" id="{A64ABAF7-9421-42AF-2432-4AC8925A3A3F}"/>
              </a:ext>
            </a:extLst>
          </p:cNvPr>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5699206-B041-A0AC-AF7F-9DC775507265}"/>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E252B8A1-A4A7-49E3-A48D-A1BF1495FAF5}" type="slidenum">
              <a:rPr lang="en-US" smtClean="0"/>
              <a:t>‹#›</a:t>
            </a:fld>
            <a:endParaRPr lang="en-US"/>
          </a:p>
        </p:txBody>
      </p:sp>
    </p:spTree>
    <p:extLst>
      <p:ext uri="{BB962C8B-B14F-4D97-AF65-F5344CB8AC3E}">
        <p14:creationId xmlns:p14="http://schemas.microsoft.com/office/powerpoint/2010/main" val="368478742"/>
      </p:ext>
    </p:extLst>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6"/>
        <p:cNvGrpSpPr/>
        <p:nvPr/>
      </p:nvGrpSpPr>
      <p:grpSpPr>
        <a:xfrm>
          <a:off x="0" y="0"/>
          <a:ext cx="0" cy="0"/>
          <a:chOff x="0" y="0"/>
          <a:chExt cx="0" cy="0"/>
        </a:xfrm>
      </p:grpSpPr>
      <p:sp>
        <p:nvSpPr>
          <p:cNvPr id="3" name="TextBox 2"/>
          <p:cNvSpPr txBox="1"/>
          <p:nvPr/>
        </p:nvSpPr>
        <p:spPr>
          <a:xfrm>
            <a:off x="0" y="954027"/>
            <a:ext cx="9144000" cy="3231654"/>
          </a:xfrm>
          <a:prstGeom prst="rect">
            <a:avLst/>
          </a:prstGeom>
          <a:noFill/>
        </p:spPr>
        <p:txBody>
          <a:bodyPr wrap="square" lIns="91440" tIns="45720" rIns="91440" bIns="45720" rtlCol="0" anchor="t">
            <a:spAutoFit/>
          </a:bodyPr>
          <a:lstStyle/>
          <a:p>
            <a:pPr algn="ctr"/>
            <a:endParaRPr lang="en-US" sz="1200" b="1" dirty="0">
              <a:solidFill>
                <a:srgbClr val="FFFF00"/>
              </a:solidFill>
            </a:endParaRPr>
          </a:p>
          <a:p>
            <a:pPr algn="ctr"/>
            <a:r>
              <a:rPr lang="en-US" sz="3600" b="1" dirty="0">
                <a:solidFill>
                  <a:schemeClr val="bg1"/>
                </a:solidFill>
              </a:rPr>
              <a:t>CITY OF PHILADELPHIA </a:t>
            </a:r>
          </a:p>
          <a:p>
            <a:pPr algn="ctr"/>
            <a:r>
              <a:rPr lang="en-US" sz="3600" b="1" dirty="0">
                <a:solidFill>
                  <a:schemeClr val="bg1"/>
                </a:solidFill>
              </a:rPr>
              <a:t>LAW DEPARTMENT</a:t>
            </a:r>
            <a:endParaRPr lang="en-US" sz="2400" b="1" dirty="0">
              <a:solidFill>
                <a:schemeClr val="bg1"/>
              </a:solidFill>
            </a:endParaRPr>
          </a:p>
          <a:p>
            <a:pPr algn="ctr"/>
            <a:endParaRPr lang="en-US" sz="2400" b="1" dirty="0">
              <a:solidFill>
                <a:schemeClr val="bg1"/>
              </a:solidFill>
            </a:endParaRPr>
          </a:p>
          <a:p>
            <a:pPr algn="ctr"/>
            <a:r>
              <a:rPr lang="en-US" sz="2400" b="1" dirty="0">
                <a:solidFill>
                  <a:schemeClr val="bg1"/>
                </a:solidFill>
              </a:rPr>
              <a:t>September 27, 2024</a:t>
            </a:r>
            <a:endParaRPr lang="en-US" dirty="0">
              <a:solidFill>
                <a:schemeClr val="bg1"/>
              </a:solidFill>
            </a:endParaRPr>
          </a:p>
          <a:p>
            <a:pPr algn="ctr"/>
            <a:endParaRPr lang="en-US" sz="2400" b="1" dirty="0">
              <a:solidFill>
                <a:schemeClr val="bg1"/>
              </a:solidFill>
            </a:endParaRPr>
          </a:p>
          <a:p>
            <a:pPr algn="ctr"/>
            <a:endParaRPr lang="en-US" sz="2400" b="1" i="1" dirty="0">
              <a:solidFill>
                <a:schemeClr val="bg1"/>
              </a:solidFill>
            </a:endParaRPr>
          </a:p>
          <a:p>
            <a:pPr algn="ctr"/>
            <a:endParaRPr lang="en-US" sz="2400" b="1"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69838-D6F4-3A79-D3A3-6DA418DB3B80}"/>
              </a:ext>
            </a:extLst>
          </p:cNvPr>
          <p:cNvSpPr>
            <a:spLocks noGrp="1"/>
          </p:cNvSpPr>
          <p:nvPr>
            <p:ph type="title"/>
          </p:nvPr>
        </p:nvSpPr>
        <p:spPr/>
        <p:txBody>
          <a:bodyPr/>
          <a:lstStyle/>
          <a:p>
            <a:r>
              <a:rPr lang="en-US" dirty="0">
                <a:solidFill>
                  <a:srgbClr val="0070C0"/>
                </a:solidFill>
                <a:latin typeface="Montserrat" panose="02000505000000020004" pitchFamily="2" charset="0"/>
                <a:ea typeface="Open Sans Semibold" panose="020B0706030804020204" pitchFamily="34" charset="0"/>
                <a:cs typeface="Open Sans Semibold" panose="020B0706030804020204" pitchFamily="34" charset="0"/>
              </a:rPr>
              <a:t>Governing Charter Provisions - Contracting</a:t>
            </a:r>
          </a:p>
        </p:txBody>
      </p:sp>
      <p:sp>
        <p:nvSpPr>
          <p:cNvPr id="3" name="Text Placeholder 2">
            <a:extLst>
              <a:ext uri="{FF2B5EF4-FFF2-40B4-BE49-F238E27FC236}">
                <a16:creationId xmlns:a16="http://schemas.microsoft.com/office/drawing/2014/main" id="{35EFE175-3FB9-6D2A-B41C-FB9F69314184}"/>
              </a:ext>
            </a:extLst>
          </p:cNvPr>
          <p:cNvSpPr>
            <a:spLocks noGrp="1"/>
          </p:cNvSpPr>
          <p:nvPr>
            <p:ph type="body" idx="1"/>
          </p:nvPr>
        </p:nvSpPr>
        <p:spPr/>
        <p:txBody>
          <a:bodyPr/>
          <a:lstStyle/>
          <a:p>
            <a:r>
              <a:rPr lang="en-US" sz="1200" dirty="0">
                <a:effectLst/>
                <a:latin typeface="Open Sans Semibold" panose="020B0706030804020204" pitchFamily="34" charset="0"/>
                <a:ea typeface="Open Sans Semibold" panose="020B0706030804020204" pitchFamily="34" charset="0"/>
                <a:cs typeface="Open Sans Semibold" panose="020B0706030804020204" pitchFamily="34" charset="0"/>
              </a:rPr>
              <a:t>4-400(c):  Contracts and Bonds. [The Law Department] shall prepare or approve all contracts, bonds and other instruments in writing in which the City is concerned, and shall approve all surety bonds required to be given for the protection of the City. It shall keep a proper registry of all such contracts, bonds and instruments.</a:t>
            </a:r>
            <a:endParaRPr lang="en-US" sz="1200" dirty="0">
              <a:latin typeface="Open Sans Semibold" panose="020B0706030804020204" pitchFamily="34" charset="0"/>
              <a:ea typeface="Open Sans Semibold" panose="020B0706030804020204" pitchFamily="34" charset="0"/>
              <a:cs typeface="Open Sans Semibold" panose="020B0706030804020204" pitchFamily="34" charset="0"/>
            </a:endParaRPr>
          </a:p>
          <a:p>
            <a:r>
              <a:rPr lang="en-US" sz="1200" dirty="0">
                <a:effectLst/>
                <a:latin typeface="Open Sans Semibold" panose="020B0706030804020204" pitchFamily="34" charset="0"/>
                <a:ea typeface="Open Sans Semibold" panose="020B0706030804020204" pitchFamily="34" charset="0"/>
                <a:cs typeface="Open Sans Semibold" panose="020B0706030804020204" pitchFamily="34" charset="0"/>
              </a:rPr>
              <a:t>8-200(2)(d): The contract shall be in writing and shall be executed on behalf of the City by the Procurement Department but only after it has been approved as to form by the City Solicitor and as to availability of funds under the budget and appropriations by the City Controller and the Director of Finance. The Department may permit the contract to be executed electronically, in a manner approved by the Law Department. The contract shall contain a provision that in the performance of the contract the contractor will not discriminate nor permit discrimination against any person because of race, color, religion, ancestry, national origin, sex, gender identity, sexual orientation, age or disability</a:t>
            </a:r>
            <a:endParaRPr lang="en-US" sz="1200" dirty="0">
              <a:latin typeface="Open Sans Semibold" panose="020B0706030804020204" pitchFamily="34" charset="0"/>
              <a:ea typeface="Open Sans Semibold" panose="020B0706030804020204" pitchFamily="34" charset="0"/>
              <a:cs typeface="Open Sans Semibold" panose="020B0706030804020204" pitchFamily="34" charset="0"/>
            </a:endParaRPr>
          </a:p>
        </p:txBody>
      </p:sp>
    </p:spTree>
    <p:extLst>
      <p:ext uri="{BB962C8B-B14F-4D97-AF65-F5344CB8AC3E}">
        <p14:creationId xmlns:p14="http://schemas.microsoft.com/office/powerpoint/2010/main" val="3974149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69838-D6F4-3A79-D3A3-6DA418DB3B80}"/>
              </a:ext>
            </a:extLst>
          </p:cNvPr>
          <p:cNvSpPr>
            <a:spLocks noGrp="1"/>
          </p:cNvSpPr>
          <p:nvPr>
            <p:ph type="title"/>
          </p:nvPr>
        </p:nvSpPr>
        <p:spPr/>
        <p:txBody>
          <a:bodyPr/>
          <a:lstStyle/>
          <a:p>
            <a:r>
              <a:rPr lang="en-US" dirty="0">
                <a:solidFill>
                  <a:srgbClr val="0070C0"/>
                </a:solidFill>
                <a:latin typeface="Montserrat" panose="02000505000000020004" pitchFamily="2" charset="0"/>
                <a:ea typeface="Open Sans Semibold" panose="020B0706030804020204" pitchFamily="34" charset="0"/>
                <a:cs typeface="Open Sans Semibold" panose="020B0706030804020204" pitchFamily="34" charset="0"/>
              </a:rPr>
              <a:t>Law Department’s Role</a:t>
            </a:r>
          </a:p>
        </p:txBody>
      </p:sp>
      <p:sp>
        <p:nvSpPr>
          <p:cNvPr id="3" name="Text Placeholder 2">
            <a:extLst>
              <a:ext uri="{FF2B5EF4-FFF2-40B4-BE49-F238E27FC236}">
                <a16:creationId xmlns:a16="http://schemas.microsoft.com/office/drawing/2014/main" id="{35EFE175-3FB9-6D2A-B41C-FB9F69314184}"/>
              </a:ext>
            </a:extLst>
          </p:cNvPr>
          <p:cNvSpPr>
            <a:spLocks noGrp="1"/>
          </p:cNvSpPr>
          <p:nvPr>
            <p:ph type="body" idx="1"/>
          </p:nvPr>
        </p:nvSpPr>
        <p:spPr>
          <a:xfrm>
            <a:off x="1153475" y="1148707"/>
            <a:ext cx="6649405" cy="3212645"/>
          </a:xfrm>
        </p:spPr>
        <p:txBody>
          <a:bodyPr/>
          <a:lstStyle/>
          <a:p>
            <a:pPr marL="171450" indent="-171450">
              <a:buFont typeface="Arial" panose="020B0604020202020204" pitchFamily="34" charset="0"/>
              <a:buChar char="•"/>
            </a:pPr>
            <a:r>
              <a:rPr lang="en-US" sz="1400" dirty="0">
                <a:latin typeface="Open Sans" panose="020B0606030504020204" pitchFamily="34" charset="0"/>
                <a:ea typeface="Open Sans" panose="020B0606030504020204" pitchFamily="34" charset="0"/>
                <a:cs typeface="Open Sans" panose="020B0606030504020204" pitchFamily="34" charset="0"/>
              </a:rPr>
              <a:t>Provide advice and support to Departments when drafting </a:t>
            </a:r>
            <a:r>
              <a:rPr lang="en-US" sz="1400" dirty="0">
                <a:effectLst/>
                <a:latin typeface="Open Sans" panose="020B0606030504020204" pitchFamily="34" charset="0"/>
                <a:ea typeface="Open Sans" panose="020B0606030504020204" pitchFamily="34" charset="0"/>
                <a:cs typeface="Open Sans" panose="020B0606030504020204" pitchFamily="34" charset="0"/>
              </a:rPr>
              <a:t>Requests for Proposals (RFPs)</a:t>
            </a:r>
            <a:r>
              <a:rPr lang="en-US" sz="1400" dirty="0">
                <a:latin typeface="Open Sans" panose="020B0606030504020204" pitchFamily="34" charset="0"/>
                <a:ea typeface="Open Sans" panose="020B0606030504020204" pitchFamily="34" charset="0"/>
                <a:cs typeface="Open Sans" panose="020B0606030504020204" pitchFamily="34" charset="0"/>
              </a:rPr>
              <a:t> </a:t>
            </a:r>
          </a:p>
          <a:p>
            <a:pPr marL="171450" indent="-171450">
              <a:buFont typeface="Arial" panose="020B0604020202020204" pitchFamily="34" charset="0"/>
              <a:buChar char="•"/>
            </a:pPr>
            <a:r>
              <a:rPr lang="en-US" sz="1400" dirty="0">
                <a:effectLst/>
                <a:latin typeface="Open Sans" panose="020B0606030504020204" pitchFamily="34" charset="0"/>
                <a:ea typeface="Open Sans" panose="020B0606030504020204" pitchFamily="34" charset="0"/>
                <a:cs typeface="Open Sans" panose="020B0606030504020204" pitchFamily="34" charset="0"/>
              </a:rPr>
              <a:t>Draft, review, and negotiate contracts</a:t>
            </a:r>
          </a:p>
          <a:p>
            <a:pPr marL="171450" indent="-171450">
              <a:buFont typeface="Arial" panose="020B0604020202020204" pitchFamily="34" charset="0"/>
              <a:buChar char="•"/>
            </a:pPr>
            <a:r>
              <a:rPr lang="en-US" sz="1400" dirty="0">
                <a:latin typeface="Open Sans" panose="020B0606030504020204" pitchFamily="34" charset="0"/>
                <a:ea typeface="Open Sans" panose="020B0606030504020204" pitchFamily="34" charset="0"/>
                <a:cs typeface="Open Sans" panose="020B0606030504020204" pitchFamily="34" charset="0"/>
              </a:rPr>
              <a:t>Review and negotiate waiver requests</a:t>
            </a:r>
          </a:p>
          <a:p>
            <a:pPr marL="171450" indent="-171450">
              <a:buFont typeface="Arial" panose="020B0604020202020204" pitchFamily="34" charset="0"/>
              <a:buChar char="•"/>
            </a:pPr>
            <a:r>
              <a:rPr lang="en-US" sz="1400" dirty="0">
                <a:latin typeface="Open Sans" panose="020B0606030504020204" pitchFamily="34" charset="0"/>
                <a:ea typeface="Open Sans" panose="020B0606030504020204" pitchFamily="34" charset="0"/>
                <a:cs typeface="Open Sans" panose="020B0606030504020204" pitchFamily="34" charset="0"/>
              </a:rPr>
              <a:t>Approve as to form</a:t>
            </a: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p>
            <a:pPr marL="171450" indent="-171450">
              <a:buFont typeface="Arial" panose="020B0604020202020204" pitchFamily="34" charset="0"/>
              <a:buChar char="•"/>
            </a:pPr>
            <a:r>
              <a:rPr lang="en-US" sz="1400" dirty="0">
                <a:effectLst/>
                <a:latin typeface="Open Sans" panose="020B0606030504020204" pitchFamily="34" charset="0"/>
                <a:ea typeface="Open Sans" panose="020B0606030504020204" pitchFamily="34" charset="0"/>
                <a:cs typeface="Open Sans" panose="020B0606030504020204" pitchFamily="34" charset="0"/>
              </a:rPr>
              <a:t>Provide advice and counseling to departments on contracting issues</a:t>
            </a:r>
            <a:endParaRPr lang="en-US" sz="1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537951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69838-D6F4-3A79-D3A3-6DA418DB3B80}"/>
              </a:ext>
            </a:extLst>
          </p:cNvPr>
          <p:cNvSpPr>
            <a:spLocks noGrp="1"/>
          </p:cNvSpPr>
          <p:nvPr>
            <p:ph type="title"/>
          </p:nvPr>
        </p:nvSpPr>
        <p:spPr/>
        <p:txBody>
          <a:bodyPr/>
          <a:lstStyle/>
          <a:p>
            <a:r>
              <a:rPr lang="en-US" dirty="0">
                <a:solidFill>
                  <a:srgbClr val="0070C0"/>
                </a:solidFill>
                <a:latin typeface="Montserrat" panose="02000505000000020004" pitchFamily="2" charset="0"/>
                <a:ea typeface="Open Sans Semibold" panose="020B0706030804020204" pitchFamily="34" charset="0"/>
                <a:cs typeface="Open Sans Semibold" panose="020B0706030804020204" pitchFamily="34" charset="0"/>
              </a:rPr>
              <a:t>Professional Services Contract Processes</a:t>
            </a:r>
          </a:p>
        </p:txBody>
      </p:sp>
      <p:sp>
        <p:nvSpPr>
          <p:cNvPr id="3" name="Text Placeholder 2">
            <a:extLst>
              <a:ext uri="{FF2B5EF4-FFF2-40B4-BE49-F238E27FC236}">
                <a16:creationId xmlns:a16="http://schemas.microsoft.com/office/drawing/2014/main" id="{35EFE175-3FB9-6D2A-B41C-FB9F69314184}"/>
              </a:ext>
            </a:extLst>
          </p:cNvPr>
          <p:cNvSpPr>
            <a:spLocks noGrp="1"/>
          </p:cNvSpPr>
          <p:nvPr>
            <p:ph type="body" idx="1"/>
          </p:nvPr>
        </p:nvSpPr>
        <p:spPr>
          <a:xfrm>
            <a:off x="1153475" y="1148707"/>
            <a:ext cx="6649405" cy="3212645"/>
          </a:xfrm>
        </p:spPr>
        <p:txBody>
          <a:bodyPr/>
          <a:lstStyle/>
          <a:p>
            <a:pPr marL="171450" indent="-171450">
              <a:buFont typeface="Arial" panose="020B0604020202020204" pitchFamily="34" charset="0"/>
              <a:buChar char="•"/>
            </a:pPr>
            <a:r>
              <a:rPr lang="en-US" sz="1400" dirty="0">
                <a:effectLst/>
                <a:latin typeface="Open Sans" panose="020B0606030504020204" pitchFamily="34" charset="0"/>
                <a:ea typeface="Open Sans" panose="020B0606030504020204" pitchFamily="34" charset="0"/>
                <a:cs typeface="Open Sans" panose="020B0606030504020204" pitchFamily="34" charset="0"/>
              </a:rPr>
              <a:t>Law Draft</a:t>
            </a:r>
            <a:endParaRPr lang="en-US" sz="1400" dirty="0">
              <a:latin typeface="Open Sans" panose="020B0606030504020204" pitchFamily="34" charset="0"/>
              <a:ea typeface="Open Sans" panose="020B0606030504020204" pitchFamily="34" charset="0"/>
              <a:cs typeface="Open Sans" panose="020B0606030504020204" pitchFamily="34" charset="0"/>
            </a:endParaRPr>
          </a:p>
          <a:p>
            <a:pPr marL="640080" indent="-285750">
              <a:buFont typeface="Courier New" panose="02070309020205020404" pitchFamily="49" charset="0"/>
              <a:buChar char="o"/>
            </a:pPr>
            <a:r>
              <a:rPr lang="en-US" sz="1400" dirty="0">
                <a:latin typeface="Open Sans" panose="020B0606030504020204" pitchFamily="34" charset="0"/>
                <a:ea typeface="Open Sans" panose="020B0606030504020204" pitchFamily="34" charset="0"/>
                <a:cs typeface="Open Sans" panose="020B0606030504020204" pitchFamily="34" charset="0"/>
              </a:rPr>
              <a:t>Contracts that result from RFPs</a:t>
            </a:r>
          </a:p>
          <a:p>
            <a:pPr marL="640080" indent="-285750">
              <a:buFont typeface="Courier New" panose="02070309020205020404" pitchFamily="49" charset="0"/>
              <a:buChar char="o"/>
            </a:pPr>
            <a:r>
              <a:rPr lang="en-US" sz="1400" dirty="0">
                <a:latin typeface="Open Sans" panose="020B0606030504020204" pitchFamily="34" charset="0"/>
                <a:ea typeface="Open Sans" panose="020B0606030504020204" pitchFamily="34" charset="0"/>
                <a:cs typeface="Open Sans" panose="020B0606030504020204" pitchFamily="34" charset="0"/>
              </a:rPr>
              <a:t>Law Department drafts contract documents</a:t>
            </a:r>
          </a:p>
          <a:p>
            <a:pPr marL="171450" indent="-171450">
              <a:buFont typeface="Arial" panose="020B0604020202020204" pitchFamily="34" charset="0"/>
              <a:buChar char="•"/>
            </a:pPr>
            <a:r>
              <a:rPr lang="en-US" sz="1400" dirty="0">
                <a:effectLst/>
                <a:latin typeface="Open Sans" panose="020B0606030504020204" pitchFamily="34" charset="0"/>
                <a:ea typeface="Open Sans" panose="020B0606030504020204" pitchFamily="34" charset="0"/>
                <a:cs typeface="Open Sans" panose="020B0606030504020204" pitchFamily="34" charset="0"/>
              </a:rPr>
              <a:t>Department Draft</a:t>
            </a:r>
          </a:p>
          <a:p>
            <a:pPr marL="640080" indent="-285750">
              <a:buFont typeface="Courier New" panose="02070309020205020404" pitchFamily="49" charset="0"/>
              <a:buChar char="o"/>
            </a:pPr>
            <a:r>
              <a:rPr lang="en-US" sz="1400" dirty="0">
                <a:latin typeface="Open Sans" panose="020B0606030504020204" pitchFamily="34" charset="0"/>
                <a:ea typeface="Open Sans" panose="020B0606030504020204" pitchFamily="34" charset="0"/>
                <a:cs typeface="Open Sans" panose="020B0606030504020204" pitchFamily="34" charset="0"/>
              </a:rPr>
              <a:t>Contracts that result from non-profit exemption </a:t>
            </a:r>
          </a:p>
          <a:p>
            <a:pPr marL="640080" indent="-285750">
              <a:buFont typeface="Courier New" panose="02070309020205020404" pitchFamily="49" charset="0"/>
              <a:buChar char="o"/>
            </a:pPr>
            <a:r>
              <a:rPr lang="en-US" sz="1400" dirty="0">
                <a:latin typeface="Open Sans" panose="020B0606030504020204" pitchFamily="34" charset="0"/>
                <a:ea typeface="Open Sans" panose="020B0606030504020204" pitchFamily="34" charset="0"/>
                <a:cs typeface="Open Sans" panose="020B0606030504020204" pitchFamily="34" charset="0"/>
              </a:rPr>
              <a:t>Department drafts contract documents</a:t>
            </a:r>
          </a:p>
        </p:txBody>
      </p:sp>
    </p:spTree>
    <p:extLst>
      <p:ext uri="{BB962C8B-B14F-4D97-AF65-F5344CB8AC3E}">
        <p14:creationId xmlns:p14="http://schemas.microsoft.com/office/powerpoint/2010/main" val="417339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69838-D6F4-3A79-D3A3-6DA418DB3B80}"/>
              </a:ext>
            </a:extLst>
          </p:cNvPr>
          <p:cNvSpPr>
            <a:spLocks noGrp="1"/>
          </p:cNvSpPr>
          <p:nvPr>
            <p:ph type="title"/>
          </p:nvPr>
        </p:nvSpPr>
        <p:spPr/>
        <p:txBody>
          <a:bodyPr/>
          <a:lstStyle/>
          <a:p>
            <a:r>
              <a:rPr lang="en-US" dirty="0">
                <a:solidFill>
                  <a:srgbClr val="0070C0"/>
                </a:solidFill>
                <a:latin typeface="Montserrat" panose="02000505000000020004" pitchFamily="2" charset="0"/>
                <a:ea typeface="Open Sans Semibold" panose="020B0706030804020204" pitchFamily="34" charset="0"/>
                <a:cs typeface="Open Sans Semibold" panose="020B0706030804020204" pitchFamily="34" charset="0"/>
              </a:rPr>
              <a:t>Law Draft Process</a:t>
            </a:r>
          </a:p>
        </p:txBody>
      </p:sp>
      <p:sp>
        <p:nvSpPr>
          <p:cNvPr id="3" name="Text Placeholder 2">
            <a:extLst>
              <a:ext uri="{FF2B5EF4-FFF2-40B4-BE49-F238E27FC236}">
                <a16:creationId xmlns:a16="http://schemas.microsoft.com/office/drawing/2014/main" id="{35EFE175-3FB9-6D2A-B41C-FB9F69314184}"/>
              </a:ext>
            </a:extLst>
          </p:cNvPr>
          <p:cNvSpPr>
            <a:spLocks noGrp="1"/>
          </p:cNvSpPr>
          <p:nvPr>
            <p:ph type="body" idx="1"/>
          </p:nvPr>
        </p:nvSpPr>
        <p:spPr>
          <a:xfrm>
            <a:off x="1153475" y="1148707"/>
            <a:ext cx="6649405" cy="3212645"/>
          </a:xfrm>
        </p:spPr>
        <p:txBody>
          <a:bodyPr/>
          <a:lstStyle/>
          <a:p>
            <a:pPr marL="342900" indent="-342900">
              <a:buFont typeface="+mj-lt"/>
              <a:buAutoNum type="arabicPeriod"/>
            </a:pPr>
            <a:r>
              <a:rPr lang="en-US" sz="1400" dirty="0">
                <a:latin typeface="Open Sans" panose="020B0606030504020204" pitchFamily="34" charset="0"/>
                <a:ea typeface="Open Sans" panose="020B0606030504020204" pitchFamily="34" charset="0"/>
                <a:cs typeface="Open Sans" panose="020B0606030504020204" pitchFamily="34" charset="0"/>
              </a:rPr>
              <a:t>Contract assigned to Legal Assistant &amp; Attorney of Record</a:t>
            </a:r>
          </a:p>
          <a:p>
            <a:pPr marL="342900" indent="-342900">
              <a:buFont typeface="+mj-lt"/>
              <a:buAutoNum type="arabicPeriod"/>
            </a:pPr>
            <a:r>
              <a:rPr lang="en-US" sz="1400" dirty="0">
                <a:latin typeface="Open Sans" panose="020B0606030504020204" pitchFamily="34" charset="0"/>
                <a:ea typeface="Open Sans" panose="020B0606030504020204" pitchFamily="34" charset="0"/>
                <a:cs typeface="Open Sans" panose="020B0606030504020204" pitchFamily="34" charset="0"/>
              </a:rPr>
              <a:t>Legal Assistant drafts contract</a:t>
            </a:r>
          </a:p>
          <a:p>
            <a:pPr marL="342900" indent="-342900">
              <a:buFont typeface="+mj-lt"/>
              <a:buAutoNum type="arabicPeriod"/>
            </a:pPr>
            <a:r>
              <a:rPr lang="en-US" sz="1400" dirty="0">
                <a:latin typeface="Open Sans" panose="020B0606030504020204" pitchFamily="34" charset="0"/>
                <a:ea typeface="Open Sans" panose="020B0606030504020204" pitchFamily="34" charset="0"/>
                <a:cs typeface="Open Sans" panose="020B0606030504020204" pitchFamily="34" charset="0"/>
              </a:rPr>
              <a:t>Attorney reviews contract documents</a:t>
            </a:r>
          </a:p>
          <a:p>
            <a:pPr marL="342900" indent="-342900">
              <a:buFont typeface="+mj-lt"/>
              <a:buAutoNum type="arabicPeriod"/>
            </a:pPr>
            <a:r>
              <a:rPr lang="en-US" sz="1400" dirty="0">
                <a:latin typeface="Open Sans" panose="020B0606030504020204" pitchFamily="34" charset="0"/>
                <a:ea typeface="Open Sans" panose="020B0606030504020204" pitchFamily="34" charset="0"/>
                <a:cs typeface="Open Sans" panose="020B0606030504020204" pitchFamily="34" charset="0"/>
              </a:rPr>
              <a:t>Legal Assistant compiles contract in DocuSign</a:t>
            </a:r>
          </a:p>
          <a:p>
            <a:pPr marL="342900" indent="-342900">
              <a:buFont typeface="+mj-lt"/>
              <a:buAutoNum type="arabicPeriod"/>
            </a:pPr>
            <a:r>
              <a:rPr lang="en-US" sz="1400" dirty="0">
                <a:latin typeface="Open Sans" panose="020B0606030504020204" pitchFamily="34" charset="0"/>
                <a:ea typeface="Open Sans" panose="020B0606030504020204" pitchFamily="34" charset="0"/>
                <a:cs typeface="Open Sans" panose="020B0606030504020204" pitchFamily="34" charset="0"/>
              </a:rPr>
              <a:t>Attorney signs contract for Approval as to Form</a:t>
            </a:r>
          </a:p>
          <a:p>
            <a:pPr marL="342900" indent="-342900">
              <a:buFont typeface="+mj-lt"/>
              <a:buAutoNum type="arabicPeriod"/>
            </a:pPr>
            <a:r>
              <a:rPr lang="en-US" sz="1400" dirty="0">
                <a:latin typeface="Open Sans" panose="020B0606030504020204" pitchFamily="34" charset="0"/>
                <a:ea typeface="Open Sans" panose="020B0606030504020204" pitchFamily="34" charset="0"/>
                <a:cs typeface="Open Sans" panose="020B0606030504020204" pitchFamily="34" charset="0"/>
              </a:rPr>
              <a:t>Legal Assistant conforms contract</a:t>
            </a:r>
          </a:p>
        </p:txBody>
      </p:sp>
    </p:spTree>
    <p:extLst>
      <p:ext uri="{BB962C8B-B14F-4D97-AF65-F5344CB8AC3E}">
        <p14:creationId xmlns:p14="http://schemas.microsoft.com/office/powerpoint/2010/main" val="919205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69838-D6F4-3A79-D3A3-6DA418DB3B80}"/>
              </a:ext>
            </a:extLst>
          </p:cNvPr>
          <p:cNvSpPr>
            <a:spLocks noGrp="1"/>
          </p:cNvSpPr>
          <p:nvPr>
            <p:ph type="title"/>
          </p:nvPr>
        </p:nvSpPr>
        <p:spPr/>
        <p:txBody>
          <a:bodyPr/>
          <a:lstStyle/>
          <a:p>
            <a:r>
              <a:rPr lang="en-US" dirty="0">
                <a:solidFill>
                  <a:srgbClr val="0070C0"/>
                </a:solidFill>
                <a:latin typeface="Montserrat" panose="02000505000000020004" pitchFamily="2" charset="0"/>
                <a:ea typeface="Open Sans Semibold" panose="020B0706030804020204" pitchFamily="34" charset="0"/>
                <a:cs typeface="Open Sans Semibold" panose="020B0706030804020204" pitchFamily="34" charset="0"/>
              </a:rPr>
              <a:t>Department Draft Process</a:t>
            </a:r>
          </a:p>
        </p:txBody>
      </p:sp>
      <p:sp>
        <p:nvSpPr>
          <p:cNvPr id="3" name="Text Placeholder 2">
            <a:extLst>
              <a:ext uri="{FF2B5EF4-FFF2-40B4-BE49-F238E27FC236}">
                <a16:creationId xmlns:a16="http://schemas.microsoft.com/office/drawing/2014/main" id="{35EFE175-3FB9-6D2A-B41C-FB9F69314184}"/>
              </a:ext>
            </a:extLst>
          </p:cNvPr>
          <p:cNvSpPr>
            <a:spLocks noGrp="1"/>
          </p:cNvSpPr>
          <p:nvPr>
            <p:ph type="body" idx="1"/>
          </p:nvPr>
        </p:nvSpPr>
        <p:spPr>
          <a:xfrm>
            <a:off x="1153475" y="1148707"/>
            <a:ext cx="6649405" cy="3212645"/>
          </a:xfrm>
        </p:spPr>
        <p:txBody>
          <a:bodyPr/>
          <a:lstStyle/>
          <a:p>
            <a:pPr marL="342900" indent="-342900">
              <a:buFont typeface="+mj-lt"/>
              <a:buAutoNum type="arabicPeriod"/>
            </a:pPr>
            <a:r>
              <a:rPr lang="en-US" sz="1400" dirty="0">
                <a:latin typeface="Open Sans" panose="020B0606030504020204" pitchFamily="34" charset="0"/>
                <a:ea typeface="Open Sans" panose="020B0606030504020204" pitchFamily="34" charset="0"/>
                <a:cs typeface="Open Sans" panose="020B0606030504020204" pitchFamily="34" charset="0"/>
              </a:rPr>
              <a:t>Department drafts contract</a:t>
            </a:r>
          </a:p>
          <a:p>
            <a:pPr marL="342900" indent="-342900">
              <a:buFont typeface="+mj-lt"/>
              <a:buAutoNum type="arabicPeriod"/>
            </a:pPr>
            <a:r>
              <a:rPr lang="en-US" sz="1400" dirty="0">
                <a:latin typeface="Open Sans" panose="020B0606030504020204" pitchFamily="34" charset="0"/>
                <a:ea typeface="Open Sans" panose="020B0606030504020204" pitchFamily="34" charset="0"/>
                <a:cs typeface="Open Sans" panose="020B0606030504020204" pitchFamily="34" charset="0"/>
              </a:rPr>
              <a:t>Attorney reviews contract documents</a:t>
            </a:r>
          </a:p>
          <a:p>
            <a:pPr marL="342900" indent="-342900">
              <a:buFont typeface="+mj-lt"/>
              <a:buAutoNum type="arabicPeriod"/>
            </a:pPr>
            <a:r>
              <a:rPr lang="en-US" sz="1400" dirty="0">
                <a:latin typeface="Open Sans" panose="020B0606030504020204" pitchFamily="34" charset="0"/>
                <a:ea typeface="Open Sans" panose="020B0606030504020204" pitchFamily="34" charset="0"/>
                <a:cs typeface="Open Sans" panose="020B0606030504020204" pitchFamily="34" charset="0"/>
              </a:rPr>
              <a:t>Department compiles contract in DocuSign</a:t>
            </a:r>
          </a:p>
          <a:p>
            <a:pPr marL="342900" indent="-342900">
              <a:buFont typeface="+mj-lt"/>
              <a:buAutoNum type="arabicPeriod"/>
            </a:pPr>
            <a:r>
              <a:rPr lang="en-US" sz="1400" dirty="0">
                <a:latin typeface="Open Sans" panose="020B0606030504020204" pitchFamily="34" charset="0"/>
                <a:ea typeface="Open Sans" panose="020B0606030504020204" pitchFamily="34" charset="0"/>
                <a:cs typeface="Open Sans" panose="020B0606030504020204" pitchFamily="34" charset="0"/>
              </a:rPr>
              <a:t>Attorney signs contract for Approval as to Form</a:t>
            </a:r>
          </a:p>
          <a:p>
            <a:pPr marL="342900" indent="-342900">
              <a:buFont typeface="+mj-lt"/>
              <a:buAutoNum type="arabicPeriod"/>
            </a:pPr>
            <a:r>
              <a:rPr lang="en-US" sz="1400" dirty="0">
                <a:latin typeface="Open Sans" panose="020B0606030504020204" pitchFamily="34" charset="0"/>
                <a:ea typeface="Open Sans" panose="020B0606030504020204" pitchFamily="34" charset="0"/>
                <a:cs typeface="Open Sans" panose="020B0606030504020204" pitchFamily="34" charset="0"/>
              </a:rPr>
              <a:t>Legal Assistant conforms contract</a:t>
            </a:r>
          </a:p>
        </p:txBody>
      </p:sp>
    </p:spTree>
    <p:extLst>
      <p:ext uri="{BB962C8B-B14F-4D97-AF65-F5344CB8AC3E}">
        <p14:creationId xmlns:p14="http://schemas.microsoft.com/office/powerpoint/2010/main" val="5186526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69838-D6F4-3A79-D3A3-6DA418DB3B80}"/>
              </a:ext>
            </a:extLst>
          </p:cNvPr>
          <p:cNvSpPr>
            <a:spLocks noGrp="1"/>
          </p:cNvSpPr>
          <p:nvPr>
            <p:ph type="title"/>
          </p:nvPr>
        </p:nvSpPr>
        <p:spPr/>
        <p:txBody>
          <a:bodyPr/>
          <a:lstStyle/>
          <a:p>
            <a:r>
              <a:rPr lang="en-US">
                <a:solidFill>
                  <a:srgbClr val="0070C0"/>
                </a:solidFill>
                <a:latin typeface="Montserrat" panose="02000505000000020004" pitchFamily="2" charset="0"/>
                <a:ea typeface="Open Sans Semibold" panose="020B0706030804020204" pitchFamily="34" charset="0"/>
                <a:cs typeface="Open Sans Semibold" panose="020B0706030804020204" pitchFamily="34" charset="0"/>
              </a:rPr>
              <a:t>Best </a:t>
            </a:r>
            <a:r>
              <a:rPr lang="en-US" dirty="0">
                <a:solidFill>
                  <a:srgbClr val="0070C0"/>
                </a:solidFill>
                <a:latin typeface="Montserrat" panose="02000505000000020004" pitchFamily="2" charset="0"/>
                <a:ea typeface="Open Sans Semibold" panose="020B0706030804020204" pitchFamily="34" charset="0"/>
                <a:cs typeface="Open Sans Semibold" panose="020B0706030804020204" pitchFamily="34" charset="0"/>
              </a:rPr>
              <a:t>Practices</a:t>
            </a:r>
          </a:p>
        </p:txBody>
      </p:sp>
      <p:sp>
        <p:nvSpPr>
          <p:cNvPr id="3" name="Text Placeholder 2">
            <a:extLst>
              <a:ext uri="{FF2B5EF4-FFF2-40B4-BE49-F238E27FC236}">
                <a16:creationId xmlns:a16="http://schemas.microsoft.com/office/drawing/2014/main" id="{35EFE175-3FB9-6D2A-B41C-FB9F69314184}"/>
              </a:ext>
            </a:extLst>
          </p:cNvPr>
          <p:cNvSpPr>
            <a:spLocks noGrp="1"/>
          </p:cNvSpPr>
          <p:nvPr>
            <p:ph type="body" idx="1"/>
          </p:nvPr>
        </p:nvSpPr>
        <p:spPr>
          <a:xfrm>
            <a:off x="1153475" y="1148707"/>
            <a:ext cx="7465424" cy="3212645"/>
          </a:xfrm>
        </p:spPr>
        <p:txBody>
          <a:bodyPr/>
          <a:lstStyle/>
          <a:p>
            <a:pPr marL="342900" indent="-342900">
              <a:buFont typeface="Arial" panose="020B0604020202020204" pitchFamily="34" charset="0"/>
              <a:buChar char="•"/>
            </a:pPr>
            <a:r>
              <a:rPr lang="en-US" sz="1400" dirty="0">
                <a:latin typeface="Open Sans" panose="020B0606030504020204" pitchFamily="34" charset="0"/>
                <a:ea typeface="Open Sans" panose="020B0606030504020204" pitchFamily="34" charset="0"/>
                <a:cs typeface="Open Sans" panose="020B0606030504020204" pitchFamily="34" charset="0"/>
              </a:rPr>
              <a:t>Waivers &amp; Exceptions to the General Provisions</a:t>
            </a:r>
          </a:p>
          <a:p>
            <a:pPr marL="640080" indent="-342900">
              <a:buFont typeface="Courier New" panose="02070309020205020404" pitchFamily="49" charset="0"/>
              <a:buChar char="o"/>
            </a:pPr>
            <a:r>
              <a:rPr lang="en-US" sz="1400" dirty="0">
                <a:latin typeface="Open Sans" panose="020B0606030504020204" pitchFamily="34" charset="0"/>
                <a:ea typeface="Open Sans" panose="020B0606030504020204" pitchFamily="34" charset="0"/>
                <a:cs typeface="Open Sans" panose="020B0606030504020204" pitchFamily="34" charset="0"/>
              </a:rPr>
              <a:t>Require additional review &amp; levels of approval</a:t>
            </a:r>
          </a:p>
          <a:p>
            <a:pPr marL="640080" indent="-342900">
              <a:buFont typeface="Courier New" panose="02070309020205020404" pitchFamily="49" charset="0"/>
              <a:buChar char="o"/>
            </a:pPr>
            <a:r>
              <a:rPr lang="en-US" sz="1400" dirty="0">
                <a:latin typeface="Open Sans" panose="020B0606030504020204" pitchFamily="34" charset="0"/>
                <a:ea typeface="Open Sans" panose="020B0606030504020204" pitchFamily="34" charset="0"/>
                <a:cs typeface="Open Sans" panose="020B0606030504020204" pitchFamily="34" charset="0"/>
              </a:rPr>
              <a:t>Insurance &amp; indemnification require Risk Management approval</a:t>
            </a:r>
          </a:p>
          <a:p>
            <a:pPr marL="640080" indent="-342900">
              <a:buFont typeface="Courier New" panose="02070309020205020404" pitchFamily="49" charset="0"/>
              <a:buChar char="o"/>
            </a:pPr>
            <a:r>
              <a:rPr lang="en-US" sz="1400" dirty="0">
                <a:latin typeface="Open Sans" panose="020B0606030504020204" pitchFamily="34" charset="0"/>
                <a:ea typeface="Open Sans" panose="020B0606030504020204" pitchFamily="34" charset="0"/>
                <a:cs typeface="Open Sans" panose="020B0606030504020204" pitchFamily="34" charset="0"/>
              </a:rPr>
              <a:t>Avoid waivers or ensure they are submitted to Law as early as possible</a:t>
            </a:r>
          </a:p>
          <a:p>
            <a:pPr marL="342900" indent="-342900">
              <a:buFont typeface="Arial" panose="020B0604020202020204" pitchFamily="34" charset="0"/>
              <a:buChar char="•"/>
            </a:pPr>
            <a:r>
              <a:rPr lang="en-US" sz="1400" dirty="0">
                <a:latin typeface="Open Sans" panose="020B0606030504020204" pitchFamily="34" charset="0"/>
                <a:ea typeface="Open Sans" panose="020B0606030504020204" pitchFamily="34" charset="0"/>
                <a:cs typeface="Open Sans" panose="020B0606030504020204" pitchFamily="34" charset="0"/>
              </a:rPr>
              <a:t>Legal Name of Provider</a:t>
            </a:r>
          </a:p>
          <a:p>
            <a:pPr marL="640080" indent="-342900">
              <a:buFont typeface="Courier New" panose="02070309020205020404" pitchFamily="49" charset="0"/>
              <a:buChar char="o"/>
            </a:pPr>
            <a:r>
              <a:rPr lang="en-US" sz="1400" dirty="0">
                <a:latin typeface="Open Sans" panose="020B0606030504020204" pitchFamily="34" charset="0"/>
                <a:ea typeface="Open Sans" panose="020B0606030504020204" pitchFamily="34" charset="0"/>
                <a:cs typeface="Open Sans" panose="020B0606030504020204" pitchFamily="34" charset="0"/>
              </a:rPr>
              <a:t>Ensure same legal name is used for each step of the process – RFP Proposal, Contract, Certificate of Insurance</a:t>
            </a:r>
          </a:p>
          <a:p>
            <a:pPr marL="342900" indent="-342900">
              <a:buFont typeface="Arial" panose="020B0604020202020204" pitchFamily="34" charset="0"/>
              <a:buChar char="•"/>
            </a:pPr>
            <a:r>
              <a:rPr lang="en-US" sz="1400" dirty="0">
                <a:latin typeface="Open Sans" panose="020B0606030504020204" pitchFamily="34" charset="0"/>
                <a:ea typeface="Open Sans" panose="020B0606030504020204" pitchFamily="34" charset="0"/>
                <a:cs typeface="Open Sans" panose="020B0606030504020204" pitchFamily="34" charset="0"/>
              </a:rPr>
              <a:t>Authorized Signers</a:t>
            </a:r>
          </a:p>
          <a:p>
            <a:pPr marL="640080" indent="-342900">
              <a:buFont typeface="Courier New" panose="02070309020205020404" pitchFamily="49" charset="0"/>
              <a:buChar char="o"/>
            </a:pPr>
            <a:r>
              <a:rPr lang="en-US" sz="1400" dirty="0">
                <a:latin typeface="Open Sans" panose="020B0606030504020204" pitchFamily="34" charset="0"/>
                <a:ea typeface="Open Sans" panose="020B0606030504020204" pitchFamily="34" charset="0"/>
                <a:cs typeface="Open Sans" panose="020B0606030504020204" pitchFamily="34" charset="0"/>
              </a:rPr>
              <a:t>Require 2 signatories or Board resolution </a:t>
            </a:r>
          </a:p>
        </p:txBody>
      </p:sp>
    </p:spTree>
    <p:extLst>
      <p:ext uri="{BB962C8B-B14F-4D97-AF65-F5344CB8AC3E}">
        <p14:creationId xmlns:p14="http://schemas.microsoft.com/office/powerpoint/2010/main" val="253286793"/>
      </p:ext>
    </p:extLst>
  </p:cSld>
  <p:clrMapOvr>
    <a:masterClrMapping/>
  </p:clrMapOvr>
</p:sld>
</file>

<file path=ppt/theme/theme1.xml><?xml version="1.0" encoding="utf-8"?>
<a:theme xmlns:a="http://schemas.openxmlformats.org/drawingml/2006/main" name="simple-light-2">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214</TotalTime>
  <Words>470</Words>
  <Application>Microsoft Office PowerPoint</Application>
  <PresentationFormat>On-screen Show (16:9)</PresentationFormat>
  <Paragraphs>49</Paragraphs>
  <Slides>7</Slides>
  <Notes>4</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7</vt:i4>
      </vt:variant>
    </vt:vector>
  </HeadingPairs>
  <TitlesOfParts>
    <vt:vector size="16" baseType="lpstr">
      <vt:lpstr>Arial</vt:lpstr>
      <vt:lpstr>Calibri</vt:lpstr>
      <vt:lpstr>Calibri Light</vt:lpstr>
      <vt:lpstr>Courier New</vt:lpstr>
      <vt:lpstr>Montserrat</vt:lpstr>
      <vt:lpstr>Open Sans</vt:lpstr>
      <vt:lpstr>Open Sans Semibold</vt:lpstr>
      <vt:lpstr>simple-light-2</vt:lpstr>
      <vt:lpstr>Custom Design</vt:lpstr>
      <vt:lpstr>PowerPoint Presentation</vt:lpstr>
      <vt:lpstr>Governing Charter Provisions - Contracting</vt:lpstr>
      <vt:lpstr>Law Department’s Role</vt:lpstr>
      <vt:lpstr>Professional Services Contract Processes</vt:lpstr>
      <vt:lpstr>Law Draft Process</vt:lpstr>
      <vt:lpstr>Department Draft Process</vt:lpstr>
      <vt:lpstr>Best Practices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Farley</dc:creator>
  <cp:lastModifiedBy>Amanda Stewart Hause</cp:lastModifiedBy>
  <cp:revision>94</cp:revision>
  <cp:lastPrinted>2020-02-26T14:08:54Z</cp:lastPrinted>
  <dcterms:modified xsi:type="dcterms:W3CDTF">2024-09-26T18:51:34Z</dcterms:modified>
</cp:coreProperties>
</file>